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drawings/drawing51.xml" ContentType="application/vnd.openxmlformats-officedocument.drawing+xml"/>
  <Override PartName="/xl/drawings/drawing52.xml" ContentType="application/vnd.openxmlformats-officedocument.drawing+xml"/>
  <Override PartName="/xl/drawings/drawing53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drawings/drawing58.xml" ContentType="application/vnd.openxmlformats-officedocument.drawing+xml"/>
  <Override PartName="/xl/drawings/drawing59.xml" ContentType="application/vnd.openxmlformats-officedocument.drawing+xml"/>
  <Override PartName="/xl/drawings/drawing60.xml" ContentType="application/vnd.openxmlformats-officedocument.drawing+xml"/>
  <Override PartName="/xl/drawings/drawing61.xml" ContentType="application/vnd.openxmlformats-officedocument.drawing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531"/>
  <workbookPr defaultThemeVersion="202300"/>
  <mc:AlternateContent xmlns:mc="http://schemas.openxmlformats.org/markup-compatibility/2006">
    <mc:Choice Requires="x15">
      <x15ac:absPath xmlns:x15ac="http://schemas.microsoft.com/office/spreadsheetml/2010/11/ac" url="\\qt01\hnp\clients\NORC\DP\Projects\9100_Foresight_50+_Omnibus_May_2024\IQA\Latest\Non-Aarp\"/>
    </mc:Choice>
  </mc:AlternateContent>
  <xr:revisionPtr revIDLastSave="0" documentId="8_{FE9A24F6-69CB-4105-B8EA-16F2BBCF2EB1}" xr6:coauthVersionLast="47" xr6:coauthVersionMax="47" xr10:uidLastSave="{00000000-0000-0000-0000-000000000000}"/>
  <bookViews>
    <workbookView xWindow="-120" yWindow="-120" windowWidth="19440" windowHeight="10440" xr2:uid="{EE1C4F4E-13C6-4C9C-B7BE-51B7C0D471A0}"/>
  </bookViews>
  <sheets>
    <sheet name="Content" sheetId="2" r:id="rId1"/>
    <sheet name="Table 1" sheetId="3" r:id="rId2"/>
    <sheet name="Table 2" sheetId="5" r:id="rId3"/>
    <sheet name="Table 3" sheetId="7" r:id="rId4"/>
    <sheet name="Table 4" sheetId="9" r:id="rId5"/>
    <sheet name="Table 5" sheetId="11" r:id="rId6"/>
    <sheet name="Table 6" sheetId="13" r:id="rId7"/>
    <sheet name="Table 7" sheetId="15" r:id="rId8"/>
    <sheet name="Table 8" sheetId="17" r:id="rId9"/>
    <sheet name="Table 9" sheetId="19" r:id="rId10"/>
    <sheet name="Table 10" sheetId="21" r:id="rId11"/>
    <sheet name="Table 11" sheetId="23" r:id="rId12"/>
    <sheet name="Table 12" sheetId="25" r:id="rId13"/>
    <sheet name="Table 13" sheetId="27" r:id="rId14"/>
    <sheet name="Table 14" sheetId="29" r:id="rId15"/>
    <sheet name="Table 15" sheetId="31" r:id="rId16"/>
    <sheet name="Table 16" sheetId="33" r:id="rId17"/>
    <sheet name="Table 17" sheetId="35" r:id="rId18"/>
    <sheet name="Table 18" sheetId="37" r:id="rId19"/>
    <sheet name="Table 19" sheetId="39" r:id="rId20"/>
    <sheet name="Table 20" sheetId="41" r:id="rId21"/>
    <sheet name="Table 21" sheetId="43" r:id="rId22"/>
    <sheet name="Table 22" sheetId="45" r:id="rId23"/>
    <sheet name="Table 23" sheetId="47" r:id="rId24"/>
    <sheet name="Table 24" sheetId="49" r:id="rId25"/>
    <sheet name="Table 25" sheetId="51" r:id="rId26"/>
    <sheet name="Table 26" sheetId="53" r:id="rId27"/>
    <sheet name="Table 27" sheetId="55" r:id="rId28"/>
    <sheet name="Table 28" sheetId="57" r:id="rId29"/>
    <sheet name="Table 29" sheetId="59" r:id="rId30"/>
    <sheet name="Table 30" sheetId="61" r:id="rId31"/>
    <sheet name="Table 31" sheetId="63" r:id="rId32"/>
    <sheet name="Table 32" sheetId="65" r:id="rId33"/>
    <sheet name="Table 33" sheetId="67" r:id="rId34"/>
    <sheet name="Table 34" sheetId="69" r:id="rId35"/>
    <sheet name="Table 35" sheetId="71" r:id="rId36"/>
    <sheet name="Table 36" sheetId="73" r:id="rId37"/>
    <sheet name="Table 37" sheetId="75" r:id="rId38"/>
    <sheet name="Table 38" sheetId="77" r:id="rId39"/>
    <sheet name="Table 39" sheetId="79" r:id="rId40"/>
    <sheet name="Table 40" sheetId="81" r:id="rId41"/>
    <sheet name="Table 41" sheetId="83" r:id="rId42"/>
    <sheet name="Table 42" sheetId="85" r:id="rId43"/>
    <sheet name="Table 43" sheetId="87" r:id="rId44"/>
    <sheet name="Table 44" sheetId="89" r:id="rId45"/>
    <sheet name="Table 45" sheetId="91" r:id="rId46"/>
    <sheet name="Table 46" sheetId="93" r:id="rId47"/>
    <sheet name="Table 47" sheetId="95" r:id="rId48"/>
    <sheet name="Table 48" sheetId="97" r:id="rId49"/>
    <sheet name="Table 49" sheetId="99" r:id="rId50"/>
    <sheet name="Table 50" sheetId="101" r:id="rId51"/>
    <sheet name="Table 51" sheetId="103" r:id="rId52"/>
    <sheet name="Table 52" sheetId="105" r:id="rId53"/>
    <sheet name="Table 53" sheetId="107" r:id="rId54"/>
    <sheet name="Table 54" sheetId="109" r:id="rId55"/>
    <sheet name="Table 55" sheetId="111" r:id="rId56"/>
    <sheet name="Table 56" sheetId="113" r:id="rId57"/>
    <sheet name="Table 57" sheetId="115" r:id="rId58"/>
    <sheet name="Table 58" sheetId="117" r:id="rId59"/>
    <sheet name="Table 59" sheetId="119" r:id="rId60"/>
    <sheet name="Table 60" sheetId="121" r:id="rId61"/>
  </sheets>
  <calcPr calcId="0"/>
</workbook>
</file>

<file path=xl/sharedStrings.xml><?xml version="1.0" encoding="utf-8"?>
<sst xmlns="http://schemas.openxmlformats.org/spreadsheetml/2006/main" count="6848" uniqueCount="712">
  <si>
    <t>Foresight 50+ Omnibus May 2024</t>
  </si>
  <si>
    <t>WEIGHTED DATA</t>
  </si>
  <si>
    <t>Table 1</t>
  </si>
  <si>
    <t>__________________________________________________________________________________________________________</t>
  </si>
  <si>
    <t>Proportions/Means: Columns Tested (5%, 10% risk level) - A/B/C - A/D/E - A/F/G/H/I - A/J/K/L/M - A/N/O/P/Q</t>
  </si>
  <si>
    <t>Overlap formulae used.  ** very small base (under 30) ineligible for sig testing</t>
  </si>
  <si>
    <t>A</t>
  </si>
  <si>
    <t>B</t>
  </si>
  <si>
    <t>C</t>
  </si>
  <si>
    <t>D</t>
  </si>
  <si>
    <t>E</t>
  </si>
  <si>
    <t>F</t>
  </si>
  <si>
    <t>G</t>
  </si>
  <si>
    <t>H</t>
  </si>
  <si>
    <t>I</t>
  </si>
  <si>
    <t>J</t>
  </si>
  <si>
    <t>K</t>
  </si>
  <si>
    <t>L</t>
  </si>
  <si>
    <t>M</t>
  </si>
  <si>
    <t>N</t>
  </si>
  <si>
    <t>O</t>
  </si>
  <si>
    <t>P</t>
  </si>
  <si>
    <t>Q</t>
  </si>
  <si>
    <t>Un-Weighted Base: Total Respondents</t>
  </si>
  <si>
    <t>Weighted Base: Total Respondents</t>
  </si>
  <si>
    <t>81**</t>
  </si>
  <si>
    <t xml:space="preserve"> </t>
  </si>
  <si>
    <t>Not concerned (NET)</t>
  </si>
  <si>
    <t>AE</t>
  </si>
  <si>
    <t xml:space="preserve">  Not at all concerned</t>
  </si>
  <si>
    <t xml:space="preserve">  Not very concerned</t>
  </si>
  <si>
    <t>Concerned (NET)</t>
  </si>
  <si>
    <t>DJ</t>
  </si>
  <si>
    <t>AD</t>
  </si>
  <si>
    <t xml:space="preserve">  Somewhat concerned</t>
  </si>
  <si>
    <t>nP</t>
  </si>
  <si>
    <t>anP</t>
  </si>
  <si>
    <t xml:space="preserve">  Very concerned</t>
  </si>
  <si>
    <t>DhJQ</t>
  </si>
  <si>
    <t>aJ</t>
  </si>
  <si>
    <t>aoQ</t>
  </si>
  <si>
    <t>aOQ</t>
  </si>
  <si>
    <t>DON'T KNOW</t>
  </si>
  <si>
    <t xml:space="preserve">- </t>
  </si>
  <si>
    <t>SKIPPED ON WEB</t>
  </si>
  <si>
    <t>e</t>
  </si>
  <si>
    <t>Ag</t>
  </si>
  <si>
    <t>AJ</t>
  </si>
  <si>
    <t>REFUSED</t>
  </si>
  <si>
    <t>SIGMA</t>
  </si>
  <si>
    <t>Table 2</t>
  </si>
  <si>
    <t>eJ</t>
  </si>
  <si>
    <t>aj</t>
  </si>
  <si>
    <t>EKN</t>
  </si>
  <si>
    <t>AK</t>
  </si>
  <si>
    <t>k</t>
  </si>
  <si>
    <t>n</t>
  </si>
  <si>
    <t>aP</t>
  </si>
  <si>
    <t>Dp</t>
  </si>
  <si>
    <t>Am</t>
  </si>
  <si>
    <t>aoP</t>
  </si>
  <si>
    <t>p</t>
  </si>
  <si>
    <t>dJ</t>
  </si>
  <si>
    <t>ad</t>
  </si>
  <si>
    <t>j</t>
  </si>
  <si>
    <t>BEJ</t>
  </si>
  <si>
    <t>aB</t>
  </si>
  <si>
    <t>aE</t>
  </si>
  <si>
    <t>AnQ</t>
  </si>
  <si>
    <t>Table 3</t>
  </si>
  <si>
    <t>AKl</t>
  </si>
  <si>
    <t>Ao</t>
  </si>
  <si>
    <t>ANO</t>
  </si>
  <si>
    <t>q</t>
  </si>
  <si>
    <t>JQ</t>
  </si>
  <si>
    <t>AQ</t>
  </si>
  <si>
    <t>ei</t>
  </si>
  <si>
    <t>i</t>
  </si>
  <si>
    <t>Table 4</t>
  </si>
  <si>
    <t>h</t>
  </si>
  <si>
    <t>a</t>
  </si>
  <si>
    <t>HJ</t>
  </si>
  <si>
    <t>aH</t>
  </si>
  <si>
    <t>lP</t>
  </si>
  <si>
    <t>AL</t>
  </si>
  <si>
    <t>l</t>
  </si>
  <si>
    <t>bJQ</t>
  </si>
  <si>
    <t>ab</t>
  </si>
  <si>
    <t>AJm</t>
  </si>
  <si>
    <t>AOQ</t>
  </si>
  <si>
    <t>AI</t>
  </si>
  <si>
    <t>Table 5</t>
  </si>
  <si>
    <t>cEH</t>
  </si>
  <si>
    <t>ac</t>
  </si>
  <si>
    <t>cEh</t>
  </si>
  <si>
    <t>ANo</t>
  </si>
  <si>
    <t>DQ</t>
  </si>
  <si>
    <t>ai</t>
  </si>
  <si>
    <t>aQ</t>
  </si>
  <si>
    <t>iL</t>
  </si>
  <si>
    <t>DJQ</t>
  </si>
  <si>
    <t>aD</t>
  </si>
  <si>
    <t>Table 6</t>
  </si>
  <si>
    <t>JAHF1. Rate your level of concern related to the potential impact of the following diseases on your health. - Summary of ''Not concerned''</t>
  </si>
  <si>
    <t>Diabetes</t>
  </si>
  <si>
    <t>Dementia</t>
  </si>
  <si>
    <t>Stroke</t>
  </si>
  <si>
    <t>Heart disease</t>
  </si>
  <si>
    <t>Cancer</t>
  </si>
  <si>
    <t>Table 7</t>
  </si>
  <si>
    <t>JAHF1. Rate your level of concern related to the potential impact of the following diseases on your health. - Summary of ''Concerned''</t>
  </si>
  <si>
    <t>Table 8</t>
  </si>
  <si>
    <t>Yes</t>
  </si>
  <si>
    <t>Bkq</t>
  </si>
  <si>
    <t>AB</t>
  </si>
  <si>
    <t>AG</t>
  </si>
  <si>
    <t>AKlm</t>
  </si>
  <si>
    <t>No</t>
  </si>
  <si>
    <t>CHJ</t>
  </si>
  <si>
    <t>AC</t>
  </si>
  <si>
    <t>ah</t>
  </si>
  <si>
    <t>Aop</t>
  </si>
  <si>
    <t>Table 9</t>
  </si>
  <si>
    <t>JAHF3. If you or someone in your family had concerns about your memory, who or where would you first go for information?</t>
  </si>
  <si>
    <t>Primary care provider</t>
  </si>
  <si>
    <t>BDI</t>
  </si>
  <si>
    <t>Anq</t>
  </si>
  <si>
    <t>Specialist medical care provider (e.g., neurologist)</t>
  </si>
  <si>
    <t>CJ</t>
  </si>
  <si>
    <t>Family member</t>
  </si>
  <si>
    <t>AOPQ</t>
  </si>
  <si>
    <t>A government or nonprofit organization (e.g., AARP, Alzheimer's Association, CDC)</t>
  </si>
  <si>
    <t>Agh</t>
  </si>
  <si>
    <t>Online</t>
  </si>
  <si>
    <t>Ehk</t>
  </si>
  <si>
    <t>Ak</t>
  </si>
  <si>
    <t>EJ</t>
  </si>
  <si>
    <t>ae</t>
  </si>
  <si>
    <t>Ai</t>
  </si>
  <si>
    <t>Table 10</t>
  </si>
  <si>
    <t>Not important (NET)</t>
  </si>
  <si>
    <t>BEkM</t>
  </si>
  <si>
    <t>AKM</t>
  </si>
  <si>
    <t>m</t>
  </si>
  <si>
    <t xml:space="preserve">  Not at all important</t>
  </si>
  <si>
    <t>Bm</t>
  </si>
  <si>
    <t xml:space="preserve">  Not very important</t>
  </si>
  <si>
    <t>bEkm</t>
  </si>
  <si>
    <t>Ab</t>
  </si>
  <si>
    <t>Important (NET)</t>
  </si>
  <si>
    <t>CDJ</t>
  </si>
  <si>
    <t>AJl</t>
  </si>
  <si>
    <t xml:space="preserve">  Somewhat important</t>
  </si>
  <si>
    <t>Ano</t>
  </si>
  <si>
    <t xml:space="preserve">  Very important</t>
  </si>
  <si>
    <t>CDiJq</t>
  </si>
  <si>
    <t>Table 11</t>
  </si>
  <si>
    <t>Bekm</t>
  </si>
  <si>
    <t>kn</t>
  </si>
  <si>
    <t>CdJ</t>
  </si>
  <si>
    <t>o</t>
  </si>
  <si>
    <t>EJO</t>
  </si>
  <si>
    <t>aOP</t>
  </si>
  <si>
    <t>AOP</t>
  </si>
  <si>
    <t>CDJq</t>
  </si>
  <si>
    <t>Table 12</t>
  </si>
  <si>
    <t>BEHM</t>
  </si>
  <si>
    <t>AH</t>
  </si>
  <si>
    <t>AM</t>
  </si>
  <si>
    <t>eH</t>
  </si>
  <si>
    <t>Ben</t>
  </si>
  <si>
    <t>Ah</t>
  </si>
  <si>
    <t>CDIJ</t>
  </si>
  <si>
    <t>CDIJQ</t>
  </si>
  <si>
    <t>Table 13</t>
  </si>
  <si>
    <t>BEh</t>
  </si>
  <si>
    <t>EH</t>
  </si>
  <si>
    <t>BE</t>
  </si>
  <si>
    <t>AnO</t>
  </si>
  <si>
    <t>b</t>
  </si>
  <si>
    <t>Table 14</t>
  </si>
  <si>
    <t>CEn</t>
  </si>
  <si>
    <t>DIJQ</t>
  </si>
  <si>
    <t>APQ</t>
  </si>
  <si>
    <t>Aq</t>
  </si>
  <si>
    <t>Table 15</t>
  </si>
  <si>
    <t>Eo</t>
  </si>
  <si>
    <t>no</t>
  </si>
  <si>
    <t>EgO</t>
  </si>
  <si>
    <t>DJq</t>
  </si>
  <si>
    <t>apQ</t>
  </si>
  <si>
    <t>Ej</t>
  </si>
  <si>
    <t>Ap</t>
  </si>
  <si>
    <t>Table 16</t>
  </si>
  <si>
    <t>JAHF4. If you were a caregiver for someone with dementia, how important would it be for the state or federal government to ensure the following support existed. - Summary of ''Not important''</t>
  </si>
  <si>
    <t>Workforce benefits that enabled you to take paid leave from your job when needed</t>
  </si>
  <si>
    <t>Workforce benefits that enabled you to take unpaid leave from your job when needed</t>
  </si>
  <si>
    <t>Payment for time spent caregiving</t>
  </si>
  <si>
    <t>Support groups with other caregivers</t>
  </si>
  <si>
    <t>Payment for in-home assistance or respite care</t>
  </si>
  <si>
    <t>Training to help you provide better care</t>
  </si>
  <si>
    <t>Table 17</t>
  </si>
  <si>
    <t>JAHF4. If you were a caregiver for someone with dementia, how important would it be for the state or federal government to ensure the following support existed. - Summary of ''Important''</t>
  </si>
  <si>
    <t>Table 18</t>
  </si>
  <si>
    <t>Ehm</t>
  </si>
  <si>
    <t>ano</t>
  </si>
  <si>
    <t>DiJp</t>
  </si>
  <si>
    <t>ANP</t>
  </si>
  <si>
    <t>AGI</t>
  </si>
  <si>
    <t>Table 19</t>
  </si>
  <si>
    <t>Em</t>
  </si>
  <si>
    <t>ajm</t>
  </si>
  <si>
    <t>ajkL</t>
  </si>
  <si>
    <t>AjKl</t>
  </si>
  <si>
    <t>Dq</t>
  </si>
  <si>
    <t>AoQ</t>
  </si>
  <si>
    <t>Table 20</t>
  </si>
  <si>
    <t>Bk</t>
  </si>
  <si>
    <t>EhN</t>
  </si>
  <si>
    <t>ANp</t>
  </si>
  <si>
    <t>aC</t>
  </si>
  <si>
    <t>aI</t>
  </si>
  <si>
    <t>iJ</t>
  </si>
  <si>
    <t>Table 21</t>
  </si>
  <si>
    <t>Anoq</t>
  </si>
  <si>
    <t>DP</t>
  </si>
  <si>
    <t>eO</t>
  </si>
  <si>
    <t>AO</t>
  </si>
  <si>
    <t>DJpq</t>
  </si>
  <si>
    <t>Table 22</t>
  </si>
  <si>
    <t>EmN</t>
  </si>
  <si>
    <t>AN</t>
  </si>
  <si>
    <t>ajK</t>
  </si>
  <si>
    <t>an</t>
  </si>
  <si>
    <t>AoPQ</t>
  </si>
  <si>
    <t>bEJ</t>
  </si>
  <si>
    <t>Table 23</t>
  </si>
  <si>
    <t>JAHF5. How concerned would you be about personally experiencing each of the following things if you were a caregiver to someone diagnosed with dementia? - Summary of ''Not concerned''</t>
  </si>
  <si>
    <t>Loneliness or isolation</t>
  </si>
  <si>
    <t>Financial stress</t>
  </si>
  <si>
    <t>Physical stress</t>
  </si>
  <si>
    <t>Finding care options or support</t>
  </si>
  <si>
    <t>Emotional stress</t>
  </si>
  <si>
    <t>Table 24</t>
  </si>
  <si>
    <t>JAHF5. How concerned would you be about personally experiencing each of the following things if you were a caregiver to someone diagnosed with dementia? - Summary of ''Concerned''</t>
  </si>
  <si>
    <t>Table 25</t>
  </si>
  <si>
    <t>DHP</t>
  </si>
  <si>
    <t>eIJ</t>
  </si>
  <si>
    <t>Table 26</t>
  </si>
  <si>
    <t>AgH</t>
  </si>
  <si>
    <t>CEHO</t>
  </si>
  <si>
    <t>AGH</t>
  </si>
  <si>
    <t>aO</t>
  </si>
  <si>
    <t>BDIJ</t>
  </si>
  <si>
    <t>Table 27</t>
  </si>
  <si>
    <t>BHq</t>
  </si>
  <si>
    <t>AgI</t>
  </si>
  <si>
    <t>Table 28</t>
  </si>
  <si>
    <t>egO</t>
  </si>
  <si>
    <t>AGh</t>
  </si>
  <si>
    <t>EGhO</t>
  </si>
  <si>
    <t>diq</t>
  </si>
  <si>
    <t>EK</t>
  </si>
  <si>
    <t>Table 29</t>
  </si>
  <si>
    <t>Ho</t>
  </si>
  <si>
    <t>hn</t>
  </si>
  <si>
    <t>aNo</t>
  </si>
  <si>
    <t>Hk</t>
  </si>
  <si>
    <t>IJQ</t>
  </si>
  <si>
    <t>Table 30</t>
  </si>
  <si>
    <t>DHp</t>
  </si>
  <si>
    <t>EIJ</t>
  </si>
  <si>
    <t>Table 31</t>
  </si>
  <si>
    <t>JAHF6. If you were diagnosed with dementia, how important would the following things be to you? - Summary of ''Not important''</t>
  </si>
  <si>
    <t>Having a family member or friend to help care for me</t>
  </si>
  <si>
    <t>Being able to remain in my home</t>
  </si>
  <si>
    <t>Being able to pay for my care</t>
  </si>
  <si>
    <t>My primary care providers knowing what matters most to me</t>
  </si>
  <si>
    <t>Having a care plan in place</t>
  </si>
  <si>
    <t>Not being a burden on family and friends</t>
  </si>
  <si>
    <t>Table 32</t>
  </si>
  <si>
    <t>JAHF6. If you were diagnosed with dementia, how important would the following things be to you? - Summary of ''Important''</t>
  </si>
  <si>
    <t>Table 33</t>
  </si>
  <si>
    <t>SURV_LANG. Survey Language</t>
  </si>
  <si>
    <t>English</t>
  </si>
  <si>
    <t>Spanish</t>
  </si>
  <si>
    <t>Table 34</t>
  </si>
  <si>
    <t>SURV_MODE. Survey interview mode (online or phone)</t>
  </si>
  <si>
    <t>Phone interview</t>
  </si>
  <si>
    <t>BDIJQ</t>
  </si>
  <si>
    <t>AJL</t>
  </si>
  <si>
    <t>Web Interview</t>
  </si>
  <si>
    <t>CEKN</t>
  </si>
  <si>
    <t>ANOP</t>
  </si>
  <si>
    <t>Table 35</t>
  </si>
  <si>
    <t>DEVICE. Device</t>
  </si>
  <si>
    <t>Desktop</t>
  </si>
  <si>
    <t>HKN</t>
  </si>
  <si>
    <t>Phone interview (not online)</t>
  </si>
  <si>
    <t>Smartphone</t>
  </si>
  <si>
    <t>CI</t>
  </si>
  <si>
    <t>Tablet</t>
  </si>
  <si>
    <t>BJ</t>
  </si>
  <si>
    <t>ApQ</t>
  </si>
  <si>
    <t>Unknown</t>
  </si>
  <si>
    <t>Unsupported</t>
  </si>
  <si>
    <t>Table 36</t>
  </si>
  <si>
    <t>GENDER. Gender</t>
  </si>
  <si>
    <t>Male</t>
  </si>
  <si>
    <t>Eno</t>
  </si>
  <si>
    <t>Female</t>
  </si>
  <si>
    <t>DIjQ</t>
  </si>
  <si>
    <t>Table 37</t>
  </si>
  <si>
    <t>AGE2. Age - 2 Categories</t>
  </si>
  <si>
    <t>50-64</t>
  </si>
  <si>
    <t>CJO</t>
  </si>
  <si>
    <t>g</t>
  </si>
  <si>
    <t>65+</t>
  </si>
  <si>
    <t>BmQ</t>
  </si>
  <si>
    <t xml:space="preserve">Mean </t>
  </si>
  <si>
    <t>BIMQ</t>
  </si>
  <si>
    <t>ahI</t>
  </si>
  <si>
    <t>AlM</t>
  </si>
  <si>
    <t xml:space="preserve">STD. DEV. </t>
  </si>
  <si>
    <t xml:space="preserve">STD. ERR. </t>
  </si>
  <si>
    <t>MEDIAN</t>
  </si>
  <si>
    <t>Table 38</t>
  </si>
  <si>
    <t>AGE4. Age - 4 Categories</t>
  </si>
  <si>
    <t>50-59</t>
  </si>
  <si>
    <t>CGJO</t>
  </si>
  <si>
    <t>aG</t>
  </si>
  <si>
    <t>60-69</t>
  </si>
  <si>
    <t>70-79</t>
  </si>
  <si>
    <t>BMQ</t>
  </si>
  <si>
    <t>80+</t>
  </si>
  <si>
    <t>BdILQ</t>
  </si>
  <si>
    <t>Table 39</t>
  </si>
  <si>
    <t>RACETHNICITY. Combined Race/Ethnicity</t>
  </si>
  <si>
    <t>White, non-Hispanic</t>
  </si>
  <si>
    <t>BHKLM</t>
  </si>
  <si>
    <t>AHI</t>
  </si>
  <si>
    <t>AKLM</t>
  </si>
  <si>
    <t>Black, non-Hispanic</t>
  </si>
  <si>
    <t>dgJlm</t>
  </si>
  <si>
    <t>AJLM</t>
  </si>
  <si>
    <t>Other, non-Hispanic</t>
  </si>
  <si>
    <t>Jp</t>
  </si>
  <si>
    <t>AJKL</t>
  </si>
  <si>
    <t>Hispanic</t>
  </si>
  <si>
    <t>CiJKMq</t>
  </si>
  <si>
    <t>AJKM</t>
  </si>
  <si>
    <t>2+, non-Hispanic</t>
  </si>
  <si>
    <t>CgJ</t>
  </si>
  <si>
    <t>Asian-Pacific Islander, non-Hispanic</t>
  </si>
  <si>
    <t>CgJP</t>
  </si>
  <si>
    <t>Table 40</t>
  </si>
  <si>
    <t>EDUC5. 5-level education</t>
  </si>
  <si>
    <t>Less than HS</t>
  </si>
  <si>
    <t>DGHIJQ</t>
  </si>
  <si>
    <t>HS graduate or equivalent</t>
  </si>
  <si>
    <t>bHIMQ</t>
  </si>
  <si>
    <t>AkM</t>
  </si>
  <si>
    <t>Some college/associates degree</t>
  </si>
  <si>
    <t>GIJQ</t>
  </si>
  <si>
    <t>BA+ (NET)</t>
  </si>
  <si>
    <t>EGHNO</t>
  </si>
  <si>
    <t xml:space="preserve">  Bachelor's degree</t>
  </si>
  <si>
    <t>EGHJN</t>
  </si>
  <si>
    <t xml:space="preserve">  Post grad study/professional degree</t>
  </si>
  <si>
    <t>GHNO</t>
  </si>
  <si>
    <t>Table 41</t>
  </si>
  <si>
    <t>MARITAL. Marital Status</t>
  </si>
  <si>
    <t>Married</t>
  </si>
  <si>
    <t>cEKNO</t>
  </si>
  <si>
    <t>c</t>
  </si>
  <si>
    <t>Not Married (NET)</t>
  </si>
  <si>
    <t>DIJPQ</t>
  </si>
  <si>
    <t>AJLm</t>
  </si>
  <si>
    <t xml:space="preserve">  Widowed</t>
  </si>
  <si>
    <t>BDIQ</t>
  </si>
  <si>
    <t xml:space="preserve">  Divorced</t>
  </si>
  <si>
    <t>DIpQ</t>
  </si>
  <si>
    <t>ajL</t>
  </si>
  <si>
    <t>aPQ</t>
  </si>
  <si>
    <t xml:space="preserve">  Separated</t>
  </si>
  <si>
    <t>ajl</t>
  </si>
  <si>
    <t xml:space="preserve">  Never married</t>
  </si>
  <si>
    <t>Table 42</t>
  </si>
  <si>
    <t>EMPLOY. Current Employment Status</t>
  </si>
  <si>
    <t>Employed (NET)</t>
  </si>
  <si>
    <t>CEGJNo</t>
  </si>
  <si>
    <t xml:space="preserve">  Working - as a paid employee</t>
  </si>
  <si>
    <t>CJNo</t>
  </si>
  <si>
    <t xml:space="preserve">  Working - self-employed</t>
  </si>
  <si>
    <t>CE</t>
  </si>
  <si>
    <t>Not Employed (NET)</t>
  </si>
  <si>
    <t>Al</t>
  </si>
  <si>
    <t xml:space="preserve">  Not working - on temporary layoff from a job</t>
  </si>
  <si>
    <t xml:space="preserve">  Not working - looking for work</t>
  </si>
  <si>
    <t>Ce</t>
  </si>
  <si>
    <t xml:space="preserve">  Not working - retired</t>
  </si>
  <si>
    <t>BILQ</t>
  </si>
  <si>
    <t>ALm</t>
  </si>
  <si>
    <t xml:space="preserve">  Not working - disabled</t>
  </si>
  <si>
    <t>CIJoQ</t>
  </si>
  <si>
    <t xml:space="preserve">  Not working - other</t>
  </si>
  <si>
    <t>Table 43</t>
  </si>
  <si>
    <t>INCOME. Household Income</t>
  </si>
  <si>
    <t>&lt;$30k (NET)</t>
  </si>
  <si>
    <t>DIOPQ</t>
  </si>
  <si>
    <t xml:space="preserve">  (4999) Less than $5,000</t>
  </si>
  <si>
    <t xml:space="preserve">  (7499.5) $5,000 to $9,999</t>
  </si>
  <si>
    <t>ciJ</t>
  </si>
  <si>
    <t>AJkl</t>
  </si>
  <si>
    <t xml:space="preserve">  (12499.5) $10,000 to $14,999</t>
  </si>
  <si>
    <t>dIJopQ</t>
  </si>
  <si>
    <t xml:space="preserve">  (17499.5) $15,000 to $19,999</t>
  </si>
  <si>
    <t>JOPQ</t>
  </si>
  <si>
    <t xml:space="preserve">  (22499.5) $20,000 to $24,999</t>
  </si>
  <si>
    <t>IOPQ</t>
  </si>
  <si>
    <t xml:space="preserve">  (27499.5) $25,000 to $29,999</t>
  </si>
  <si>
    <t>$30k-&lt;$60k (NET)</t>
  </si>
  <si>
    <t>BdIJNPQ</t>
  </si>
  <si>
    <t>ANPQ</t>
  </si>
  <si>
    <t xml:space="preserve">  (32499.5) $30,000 to $34,999</t>
  </si>
  <si>
    <t>BdNPQ</t>
  </si>
  <si>
    <t xml:space="preserve">  (37499.5) $35,000 to $39,999</t>
  </si>
  <si>
    <t>DhNPQ</t>
  </si>
  <si>
    <t>ahi</t>
  </si>
  <si>
    <t xml:space="preserve">  (44999.5) $40,000 to $49,999</t>
  </si>
  <si>
    <t>IJNPQ</t>
  </si>
  <si>
    <t xml:space="preserve">  (54999.5) $50,000 to $59,999</t>
  </si>
  <si>
    <t>NPQ</t>
  </si>
  <si>
    <t>$60k-&lt;$100k (NET)</t>
  </si>
  <si>
    <t>MNOQ</t>
  </si>
  <si>
    <t>aM</t>
  </si>
  <si>
    <t>ANOQ</t>
  </si>
  <si>
    <t xml:space="preserve">  (67499.5) $60,000 to $74,999</t>
  </si>
  <si>
    <t>NOQ</t>
  </si>
  <si>
    <t xml:space="preserve">  (79999.5) $75,000 to $84,999</t>
  </si>
  <si>
    <t xml:space="preserve">  (92499.5) $85,000 to $99,999</t>
  </si>
  <si>
    <t>JmNOQ</t>
  </si>
  <si>
    <t>ajM</t>
  </si>
  <si>
    <t>$100k+ (NET)</t>
  </si>
  <si>
    <t>CEGHNOP</t>
  </si>
  <si>
    <t>al</t>
  </si>
  <si>
    <t xml:space="preserve">  (112499.5) $100,000 to $124,999</t>
  </si>
  <si>
    <t>ENOP</t>
  </si>
  <si>
    <t xml:space="preserve">  (137499.5) $125,000 to $149,999</t>
  </si>
  <si>
    <t>EgNOP</t>
  </si>
  <si>
    <t xml:space="preserve">  (162499.5) $150,000 to $174,999</t>
  </si>
  <si>
    <t>CEgNOP</t>
  </si>
  <si>
    <t xml:space="preserve">  (187499.5) $175,000 to $199,999</t>
  </si>
  <si>
    <t xml:space="preserve">  (250000) $200,000 or more</t>
  </si>
  <si>
    <t>CGHJNOP</t>
  </si>
  <si>
    <t>CEGHNO</t>
  </si>
  <si>
    <t>NO</t>
  </si>
  <si>
    <t>Table 44</t>
  </si>
  <si>
    <t>INCOME4. 4-level Household Income</t>
  </si>
  <si>
    <t>Less than $30,000</t>
  </si>
  <si>
    <t>$30,000 to under $60,000</t>
  </si>
  <si>
    <t>$60,000 to under $100,000</t>
  </si>
  <si>
    <t>$100,000 or more</t>
  </si>
  <si>
    <t>Table 45</t>
  </si>
  <si>
    <t>INCOME9. 9-level Household Income</t>
  </si>
  <si>
    <t>Under $10,000</t>
  </si>
  <si>
    <t>dIJopq</t>
  </si>
  <si>
    <t>$10,000 to under $20,000</t>
  </si>
  <si>
    <t>dIJOPQ</t>
  </si>
  <si>
    <t>d</t>
  </si>
  <si>
    <t>AJM</t>
  </si>
  <si>
    <t>$20,000 to under $30,000</t>
  </si>
  <si>
    <t>$30,000 to under $40,000</t>
  </si>
  <si>
    <t>bDINPQ</t>
  </si>
  <si>
    <t>$40,000 to under $50,000</t>
  </si>
  <si>
    <t>$50,000 to under $75,000</t>
  </si>
  <si>
    <t>NQ</t>
  </si>
  <si>
    <t>ANQ</t>
  </si>
  <si>
    <t>$75,000 to under $100,000</t>
  </si>
  <si>
    <t>JMNOQ</t>
  </si>
  <si>
    <t>$100,000 to under $150,000</t>
  </si>
  <si>
    <t>EGlNOP</t>
  </si>
  <si>
    <t>$150,000 or more</t>
  </si>
  <si>
    <t>CEGHJNOP</t>
  </si>
  <si>
    <t>Table 46</t>
  </si>
  <si>
    <t>STATE. STATE</t>
  </si>
  <si>
    <t>Alabama</t>
  </si>
  <si>
    <t>Arkansas</t>
  </si>
  <si>
    <t>Arizona</t>
  </si>
  <si>
    <t>California</t>
  </si>
  <si>
    <t>GHJ</t>
  </si>
  <si>
    <t>AJk</t>
  </si>
  <si>
    <t>Colorado</t>
  </si>
  <si>
    <t>Connecticut</t>
  </si>
  <si>
    <t>cIo</t>
  </si>
  <si>
    <t>District of Columbia</t>
  </si>
  <si>
    <t>Delaware</t>
  </si>
  <si>
    <t>Bd</t>
  </si>
  <si>
    <t>Florida</t>
  </si>
  <si>
    <t>eIJq</t>
  </si>
  <si>
    <t>AJkM</t>
  </si>
  <si>
    <t>Georgia</t>
  </si>
  <si>
    <t>CJq</t>
  </si>
  <si>
    <t>AJlm</t>
  </si>
  <si>
    <t>Hawaii</t>
  </si>
  <si>
    <t>Iowa</t>
  </si>
  <si>
    <t>Idaho</t>
  </si>
  <si>
    <t>Illinois</t>
  </si>
  <si>
    <t>Indiana</t>
  </si>
  <si>
    <t>Kansas</t>
  </si>
  <si>
    <t>Kentucky</t>
  </si>
  <si>
    <t>Louisiana</t>
  </si>
  <si>
    <t>Massachusetts</t>
  </si>
  <si>
    <t>Maryland</t>
  </si>
  <si>
    <t>Maine</t>
  </si>
  <si>
    <t>Michigan</t>
  </si>
  <si>
    <t>Minnesota</t>
  </si>
  <si>
    <t>Missouri</t>
  </si>
  <si>
    <t>Mississippi</t>
  </si>
  <si>
    <t>Hj</t>
  </si>
  <si>
    <t>Montana</t>
  </si>
  <si>
    <t>North Carolina</t>
  </si>
  <si>
    <t>North Dakota</t>
  </si>
  <si>
    <t>Nebraska</t>
  </si>
  <si>
    <t>New Hampshire</t>
  </si>
  <si>
    <t>New Jersey</t>
  </si>
  <si>
    <t>New Mexico</t>
  </si>
  <si>
    <t>aq</t>
  </si>
  <si>
    <t>Nevada</t>
  </si>
  <si>
    <t>New York</t>
  </si>
  <si>
    <t>Oregon</t>
  </si>
  <si>
    <t>Diq</t>
  </si>
  <si>
    <t>Ohio</t>
  </si>
  <si>
    <t>Oklahoma</t>
  </si>
  <si>
    <t>Pennsylvania</t>
  </si>
  <si>
    <t>Ciq</t>
  </si>
  <si>
    <t>Rhode Island</t>
  </si>
  <si>
    <t>South Carolina</t>
  </si>
  <si>
    <t>South Dakota</t>
  </si>
  <si>
    <t>Tennessee</t>
  </si>
  <si>
    <t>Texas</t>
  </si>
  <si>
    <t>Utah</t>
  </si>
  <si>
    <t>Virginia</t>
  </si>
  <si>
    <t>Washington</t>
  </si>
  <si>
    <t>ajk</t>
  </si>
  <si>
    <t>Wisconsin</t>
  </si>
  <si>
    <t>West Virginia</t>
  </si>
  <si>
    <t>cJ</t>
  </si>
  <si>
    <t>Wyoming</t>
  </si>
  <si>
    <t>Table 47</t>
  </si>
  <si>
    <t>REGION4. Region - 4 level</t>
  </si>
  <si>
    <t>Northeast</t>
  </si>
  <si>
    <t>Midwest</t>
  </si>
  <si>
    <t>Il</t>
  </si>
  <si>
    <t>South</t>
  </si>
  <si>
    <t>JM</t>
  </si>
  <si>
    <t>West</t>
  </si>
  <si>
    <t>GJK</t>
  </si>
  <si>
    <t>aJK</t>
  </si>
  <si>
    <t>AJK</t>
  </si>
  <si>
    <t>Table 48</t>
  </si>
  <si>
    <t>REGION9. Region - 9 level</t>
  </si>
  <si>
    <t>New England</t>
  </si>
  <si>
    <t>Mid-Atlantic</t>
  </si>
  <si>
    <t>East North Central</t>
  </si>
  <si>
    <t>West North Central</t>
  </si>
  <si>
    <t>South Atlantic</t>
  </si>
  <si>
    <t>East South Central</t>
  </si>
  <si>
    <t>West South Central</t>
  </si>
  <si>
    <t>Ahi</t>
  </si>
  <si>
    <t>ap</t>
  </si>
  <si>
    <t>Mountain</t>
  </si>
  <si>
    <t>Pacific</t>
  </si>
  <si>
    <t>GHJo</t>
  </si>
  <si>
    <t>jK</t>
  </si>
  <si>
    <t>Table 49</t>
  </si>
  <si>
    <t>METRO. Metropolitan area flag</t>
  </si>
  <si>
    <t>Non-Metro Area</t>
  </si>
  <si>
    <t>IlQ</t>
  </si>
  <si>
    <t>Metro Area</t>
  </si>
  <si>
    <t>JN</t>
  </si>
  <si>
    <t>aJM</t>
  </si>
  <si>
    <t>Table 50</t>
  </si>
  <si>
    <t>INTERNET. Household Internet Access</t>
  </si>
  <si>
    <t>Non-internet household</t>
  </si>
  <si>
    <t>IQ</t>
  </si>
  <si>
    <t>Internet Household</t>
  </si>
  <si>
    <t>ANoP</t>
  </si>
  <si>
    <t>Table 51</t>
  </si>
  <si>
    <t>HOUSING. Home Ownership</t>
  </si>
  <si>
    <t>Owned or being bought by you or someone in your household</t>
  </si>
  <si>
    <t>KNO</t>
  </si>
  <si>
    <t>Rented for cash</t>
  </si>
  <si>
    <t>Occupied without payment of cash rent</t>
  </si>
  <si>
    <t>Table 52</t>
  </si>
  <si>
    <t>HOME_TYPE. Type of building of panelists' residence</t>
  </si>
  <si>
    <t>A one-family house detached from any other house</t>
  </si>
  <si>
    <t>A one-family house attached to one or more houses</t>
  </si>
  <si>
    <t>A building with 2 or more apartments</t>
  </si>
  <si>
    <t>BJpQ</t>
  </si>
  <si>
    <t>A mobile home or trailer</t>
  </si>
  <si>
    <t>AhI</t>
  </si>
  <si>
    <t>Boat, RV, van, etc</t>
  </si>
  <si>
    <t>bi</t>
  </si>
  <si>
    <t>**No answer</t>
  </si>
  <si>
    <t>Aoq</t>
  </si>
  <si>
    <t>Table 53</t>
  </si>
  <si>
    <t>PHONE_SERVICE. Telephone service for the household</t>
  </si>
  <si>
    <t>Landline telephone only</t>
  </si>
  <si>
    <t>HIQ</t>
  </si>
  <si>
    <t>Have a landline, but mostly use cellphone</t>
  </si>
  <si>
    <t>Have cellphone, but mostly use landline</t>
  </si>
  <si>
    <t>Cellphone only</t>
  </si>
  <si>
    <t>No telephone service</t>
  </si>
  <si>
    <t>Table 54</t>
  </si>
  <si>
    <t>HHSIZE. Household size (including children)</t>
  </si>
  <si>
    <t>One person, I live by myself</t>
  </si>
  <si>
    <t>BDPQ</t>
  </si>
  <si>
    <t>PQ</t>
  </si>
  <si>
    <t>Two persons</t>
  </si>
  <si>
    <t>BN</t>
  </si>
  <si>
    <t>Three persons</t>
  </si>
  <si>
    <t>CJN</t>
  </si>
  <si>
    <t>Four persons</t>
  </si>
  <si>
    <t>CGJnO</t>
  </si>
  <si>
    <t>Five persons</t>
  </si>
  <si>
    <t>CeJnO</t>
  </si>
  <si>
    <t>Six or more persons</t>
  </si>
  <si>
    <t>CO</t>
  </si>
  <si>
    <t>CEJKNO</t>
  </si>
  <si>
    <t>ag</t>
  </si>
  <si>
    <t>Table 55</t>
  </si>
  <si>
    <t>HH01. Known Number of HH members age 0-1</t>
  </si>
  <si>
    <t>Table 56</t>
  </si>
  <si>
    <t>HH25. Known Number of HH members age 2-5</t>
  </si>
  <si>
    <t>BH</t>
  </si>
  <si>
    <t>CeJ</t>
  </si>
  <si>
    <t>Table 57</t>
  </si>
  <si>
    <t>HH612. Known Number of HH members age 6-12</t>
  </si>
  <si>
    <t>BQ</t>
  </si>
  <si>
    <t>AOp</t>
  </si>
  <si>
    <t>Table 58</t>
  </si>
  <si>
    <t>HH1317. Known Number of HH members age 13-17</t>
  </si>
  <si>
    <t>BHIQ</t>
  </si>
  <si>
    <t>CegJNO</t>
  </si>
  <si>
    <t>nO</t>
  </si>
  <si>
    <t>ANOp</t>
  </si>
  <si>
    <t>Table 59</t>
  </si>
  <si>
    <t>HH18OV. Known Number of HH members age 18+</t>
  </si>
  <si>
    <t>BdmPQ</t>
  </si>
  <si>
    <t>pQ</t>
  </si>
  <si>
    <t>aN</t>
  </si>
  <si>
    <t>CGO</t>
  </si>
  <si>
    <t>Co</t>
  </si>
  <si>
    <t>CeJKNO</t>
  </si>
  <si>
    <t>aNO</t>
  </si>
  <si>
    <t>Table 60</t>
  </si>
  <si>
    <t>HH117. Presence of Children &lt;18 in HH</t>
  </si>
  <si>
    <t>'Under 18</t>
  </si>
  <si>
    <t>CEGJnO</t>
  </si>
  <si>
    <t>'6-17</t>
  </si>
  <si>
    <t>CEgJnO</t>
  </si>
  <si>
    <t>'13-17</t>
  </si>
  <si>
    <t>CeGJNO</t>
  </si>
  <si>
    <t>'6-12</t>
  </si>
  <si>
    <t>'&lt;6</t>
  </si>
  <si>
    <t>None</t>
  </si>
  <si>
    <t>BDHiMQ</t>
  </si>
  <si>
    <t>TABLE OF CONTENTS</t>
  </si>
  <si>
    <t>Table number</t>
  </si>
  <si>
    <t>Question label</t>
  </si>
  <si>
    <t>Total</t>
  </si>
  <si>
    <t>Age</t>
  </si>
  <si>
    <t>Gender</t>
  </si>
  <si>
    <t>Education</t>
  </si>
  <si>
    <t>No HS diploma</t>
  </si>
  <si>
    <t>HS grad or equivalent</t>
  </si>
  <si>
    <t>Some college/AA</t>
  </si>
  <si>
    <t>BA+</t>
  </si>
  <si>
    <t>Race/ Ethnicity</t>
  </si>
  <si>
    <t>White, NH</t>
  </si>
  <si>
    <t>Black, NH</t>
  </si>
  <si>
    <t>Other/2+, NH</t>
  </si>
  <si>
    <t>HH Income</t>
  </si>
  <si>
    <t>&lt;$30k</t>
  </si>
  <si>
    <t>$30k-&lt;$60k</t>
  </si>
  <si>
    <t>$60k-&lt;$100k</t>
  </si>
  <si>
    <t>$100k+</t>
  </si>
  <si>
    <t>Back to ToC</t>
  </si>
  <si>
    <t>JAHF1A. Rate your level of concern related to the potential impact of the following diseases on your health. - Cancer</t>
  </si>
  <si>
    <t>JAHF1B. Rate your level of concern related to the potential impact of the following diseases on your health. - Dementia</t>
  </si>
  <si>
    <t>JAHF1C. Rate your level of concern related to the potential impact of the following diseases on your health. - Diabetes</t>
  </si>
  <si>
    <t>JAHF1D. Rate your level of concern related to the potential impact of the following diseases on your health. - Heart disease</t>
  </si>
  <si>
    <t>JAHF1E. Rate your level of concern related to the potential impact of the following diseases on your health. - Stroke</t>
  </si>
  <si>
    <t>JAHF2. Do you have personal experience with dementia? This could include experiencing symptoms, receiving a diagnosis yourself, or having a family member or friend diagnosed with Alzheimer’s disease or dementia.</t>
  </si>
  <si>
    <t>JAHF4A. If you were a caregiver for someone with dementia, how important would it be for the state or federal government to ensure the following support existed. - Workforce benefits that enabled you to take paid leave from your job when needed</t>
  </si>
  <si>
    <t>JAHF4B. If you were a caregiver for someone with dementia, how important would it be for the state or federal government to ensure the following support existed. - Workforce benefits that enabled you to take unpaid leave from your job when needed</t>
  </si>
  <si>
    <t>JAHF4C. If you were a caregiver for someone with dementia, how important would it be for the state or federal government to ensure the following support existed. - Payment for time spent caregiving</t>
  </si>
  <si>
    <t>JAHF4D. If you were a caregiver for someone with dementia, how important would it be for the state or federal government to ensure the following support existed. - Payment for in-home assistance or respite care</t>
  </si>
  <si>
    <t>JAHF4E. If you were a caregiver for someone with dementia, how important would it be for the state or federal government to ensure the following support existed. - Training to help you provide better care</t>
  </si>
  <si>
    <t>JAHF4F. If you were a caregiver for someone with dementia, how important would it be for the state or federal government to ensure the following support existed. - Support groups with other caregivers</t>
  </si>
  <si>
    <t>JAHF5A. How concerned would you be about personally experiencing each of the following things if you were a caregiver to someone diagnosed with dementia? - Physical stress</t>
  </si>
  <si>
    <t>JAHF5B. How concerned would you be about personally experiencing each of the following things if you were a caregiver to someone diagnosed with dementia? - Emotional stress</t>
  </si>
  <si>
    <t>JAHF5C. How concerned would you be about personally experiencing each of the following things if you were a caregiver to someone diagnosed with dementia? - Financial stress</t>
  </si>
  <si>
    <t>JAHF5D. How concerned would you be about personally experiencing each of the following things if you were a caregiver to someone diagnosed with dementia? - Finding care options or support</t>
  </si>
  <si>
    <t>JAHF5E. How concerned would you be about personally experiencing each of the following things if you were a caregiver to someone diagnosed with dementia? - Loneliness or isolation</t>
  </si>
  <si>
    <t>JAHF6A. If you were diagnosed with dementia, how important would the following things be to you? - Having a care plan in place</t>
  </si>
  <si>
    <t>JAHF6B. If you were diagnosed with dementia, how important would the following things be to you? - My primary care providers knowing what matters most to me</t>
  </si>
  <si>
    <t>JAHF6C. If you were diagnosed with dementia, how important would the following things be to you? - Being able to pay for my care</t>
  </si>
  <si>
    <t>JAHF6D. If you were diagnosed with dementia, how important would the following things be to you? - Having a family member or friend to help care for me</t>
  </si>
  <si>
    <t>JAHF6E. If you were diagnosed with dementia, how important would the following things be to you? - Being able to remain in my home</t>
  </si>
  <si>
    <t>JAHF6F. If you were diagnosed with dementia, how important would the following things be to you? - Not being a burden on family and friends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5" x14ac:knownFonts="1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18"/>
      <color theme="3"/>
      <name val="Aptos Display"/>
      <family val="2"/>
      <scheme val="major"/>
    </font>
    <font>
      <b/>
      <sz val="15"/>
      <color theme="3"/>
      <name val="Aptos Narrow"/>
      <family val="2"/>
      <scheme val="minor"/>
    </font>
    <font>
      <b/>
      <sz val="13"/>
      <color theme="3"/>
      <name val="Aptos Narrow"/>
      <family val="2"/>
      <scheme val="minor"/>
    </font>
    <font>
      <b/>
      <sz val="11"/>
      <color theme="3"/>
      <name val="Aptos Narrow"/>
      <family val="2"/>
      <scheme val="minor"/>
    </font>
    <font>
      <sz val="11"/>
      <color rgb="FF006100"/>
      <name val="Aptos Narrow"/>
      <family val="2"/>
      <scheme val="minor"/>
    </font>
    <font>
      <sz val="11"/>
      <color rgb="FF9C0006"/>
      <name val="Aptos Narrow"/>
      <family val="2"/>
      <scheme val="minor"/>
    </font>
    <font>
      <sz val="11"/>
      <color rgb="FF9C5700"/>
      <name val="Aptos Narrow"/>
      <family val="2"/>
      <scheme val="minor"/>
    </font>
    <font>
      <sz val="11"/>
      <color rgb="FF3F3F76"/>
      <name val="Aptos Narrow"/>
      <family val="2"/>
      <scheme val="minor"/>
    </font>
    <font>
      <b/>
      <sz val="11"/>
      <color rgb="FF3F3F3F"/>
      <name val="Aptos Narrow"/>
      <family val="2"/>
      <scheme val="minor"/>
    </font>
    <font>
      <b/>
      <sz val="11"/>
      <color rgb="FFFA7D00"/>
      <name val="Aptos Narrow"/>
      <family val="2"/>
      <scheme val="minor"/>
    </font>
    <font>
      <sz val="11"/>
      <color rgb="FFFA7D00"/>
      <name val="Aptos Narrow"/>
      <family val="2"/>
      <scheme val="minor"/>
    </font>
    <font>
      <b/>
      <sz val="11"/>
      <color theme="0"/>
      <name val="Aptos Narrow"/>
      <family val="2"/>
      <scheme val="minor"/>
    </font>
    <font>
      <sz val="11"/>
      <color rgb="FFFF0000"/>
      <name val="Aptos Narrow"/>
      <family val="2"/>
      <scheme val="minor"/>
    </font>
    <font>
      <i/>
      <sz val="11"/>
      <color rgb="FF7F7F7F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sz val="11"/>
      <color theme="0"/>
      <name val="Aptos Narrow"/>
      <family val="2"/>
      <scheme val="minor"/>
    </font>
    <font>
      <b/>
      <sz val="16"/>
      <color theme="1"/>
      <name val="Arial"/>
      <family val="2"/>
    </font>
    <font>
      <sz val="10"/>
      <color theme="1"/>
      <name val="Arial"/>
      <family val="2"/>
    </font>
    <font>
      <b/>
      <sz val="10"/>
      <color theme="0"/>
      <name val="Arial"/>
      <family val="2"/>
    </font>
    <font>
      <b/>
      <sz val="12"/>
      <color theme="0"/>
      <name val="Arial"/>
      <family val="2"/>
    </font>
    <font>
      <b/>
      <sz val="10"/>
      <color theme="1"/>
      <name val="Arial"/>
      <family val="2"/>
    </font>
    <font>
      <b/>
      <sz val="10"/>
      <name val="Arial"/>
      <family val="2"/>
    </font>
    <font>
      <u/>
      <sz val="11"/>
      <color theme="10"/>
      <name val="Aptos Narrow"/>
      <family val="2"/>
      <scheme val="minor"/>
    </font>
  </fonts>
  <fills count="37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rgb="FFE87424"/>
        <bgColor rgb="FF000000"/>
      </patternFill>
    </fill>
    <fill>
      <patternFill patternType="solid">
        <fgColor rgb="FFE87424"/>
        <bgColor indexed="64"/>
      </patternFill>
    </fill>
    <fill>
      <patternFill patternType="solid">
        <fgColor rgb="FFFFE15D"/>
        <bgColor indexed="64"/>
      </patternFill>
    </fill>
    <fill>
      <patternFill patternType="solid">
        <fgColor rgb="FFFFEDB3"/>
        <bgColor indexed="64"/>
      </patternFill>
    </fill>
  </fills>
  <borders count="25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hair">
        <color rgb="FF000000"/>
      </left>
      <right style="hair">
        <color rgb="FF000000"/>
      </right>
      <top style="hair">
        <color rgb="FF000000"/>
      </top>
      <bottom style="hair">
        <color rgb="FF000000"/>
      </bottom>
      <diagonal/>
    </border>
    <border>
      <left style="medium">
        <color rgb="FF000000"/>
      </left>
      <right style="hair">
        <color rgb="FF000000"/>
      </right>
      <top style="medium">
        <color rgb="FF000000"/>
      </top>
      <bottom style="hair">
        <color rgb="FF000000"/>
      </bottom>
      <diagonal/>
    </border>
    <border>
      <left style="hair">
        <color rgb="FF000000"/>
      </left>
      <right style="hair">
        <color rgb="FF000000"/>
      </right>
      <top style="medium">
        <color rgb="FF000000"/>
      </top>
      <bottom style="hair">
        <color rgb="FF000000"/>
      </bottom>
      <diagonal/>
    </border>
    <border>
      <left style="hair">
        <color rgb="FF000000"/>
      </left>
      <right style="medium">
        <color rgb="FF000000"/>
      </right>
      <top style="medium">
        <color rgb="FF000000"/>
      </top>
      <bottom style="hair">
        <color rgb="FF000000"/>
      </bottom>
      <diagonal/>
    </border>
    <border>
      <left style="medium">
        <color rgb="FF000000"/>
      </left>
      <right style="hair">
        <color rgb="FF000000"/>
      </right>
      <top style="hair">
        <color rgb="FF000000"/>
      </top>
      <bottom style="hair">
        <color rgb="FF000000"/>
      </bottom>
      <diagonal/>
    </border>
    <border>
      <left style="hair">
        <color rgb="FF000000"/>
      </left>
      <right style="medium">
        <color rgb="FF000000"/>
      </right>
      <top style="hair">
        <color rgb="FF000000"/>
      </top>
      <bottom style="hair">
        <color rgb="FF000000"/>
      </bottom>
      <diagonal/>
    </border>
    <border>
      <left style="medium">
        <color rgb="FF000000"/>
      </left>
      <right style="hair">
        <color rgb="FF000000"/>
      </right>
      <top style="hair">
        <color rgb="FF000000"/>
      </top>
      <bottom style="medium">
        <color rgb="FF000000"/>
      </bottom>
      <diagonal/>
    </border>
    <border>
      <left style="hair">
        <color rgb="FF000000"/>
      </left>
      <right style="hair">
        <color rgb="FF000000"/>
      </right>
      <top style="hair">
        <color rgb="FF000000"/>
      </top>
      <bottom style="medium">
        <color rgb="FF000000"/>
      </bottom>
      <diagonal/>
    </border>
    <border>
      <left style="hair">
        <color rgb="FF000000"/>
      </left>
      <right style="medium">
        <color rgb="FF000000"/>
      </right>
      <top style="hair">
        <color rgb="FF000000"/>
      </top>
      <bottom style="medium">
        <color rgb="FF000000"/>
      </bottom>
      <diagonal/>
    </border>
    <border>
      <left style="medium">
        <color rgb="FF000000"/>
      </left>
      <right style="medium">
        <color rgb="FF000000"/>
      </right>
      <top style="medium">
        <color rgb="FF000000"/>
      </top>
      <bottom style="hair">
        <color rgb="FF000000"/>
      </bottom>
      <diagonal/>
    </border>
    <border>
      <left style="medium">
        <color rgb="FF000000"/>
      </left>
      <right style="medium">
        <color rgb="FF000000"/>
      </right>
      <top style="hair">
        <color rgb="FF000000"/>
      </top>
      <bottom style="hair">
        <color rgb="FF000000"/>
      </bottom>
      <diagonal/>
    </border>
    <border>
      <left style="medium">
        <color rgb="FF000000"/>
      </left>
      <right style="medium">
        <color rgb="FF000000"/>
      </right>
      <top style="hair">
        <color rgb="FF000000"/>
      </top>
      <bottom style="medium">
        <color rgb="FF000000"/>
      </bottom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24" fillId="0" borderId="0" applyNumberFormat="0" applyFill="0" applyBorder="0" applyAlignment="0" applyProtection="0"/>
  </cellStyleXfs>
  <cellXfs count="61">
    <xf numFmtId="0" fontId="0" fillId="0" borderId="0" xfId="0"/>
    <xf numFmtId="0" fontId="18" fillId="0" borderId="10" xfId="0" applyFont="1" applyBorder="1" applyAlignment="1">
      <alignment horizontal="center" vertical="center" wrapText="1"/>
    </xf>
    <xf numFmtId="0" fontId="18" fillId="0" borderId="11" xfId="0" applyFont="1" applyBorder="1" applyAlignment="1">
      <alignment horizontal="center" vertical="center" wrapText="1"/>
    </xf>
    <xf numFmtId="0" fontId="19" fillId="0" borderId="0" xfId="0" applyFont="1"/>
    <xf numFmtId="0" fontId="20" fillId="33" borderId="12" xfId="0" applyFont="1" applyFill="1" applyBorder="1" applyAlignment="1">
      <alignment horizontal="center" vertical="center" wrapText="1"/>
    </xf>
    <xf numFmtId="0" fontId="21" fillId="33" borderId="12" xfId="0" applyFont="1" applyFill="1" applyBorder="1" applyAlignment="1">
      <alignment horizontal="center" vertical="center" wrapText="1"/>
    </xf>
    <xf numFmtId="0" fontId="22" fillId="34" borderId="0" xfId="0" applyFont="1" applyFill="1" applyAlignment="1">
      <alignment horizontal="center" vertical="center" wrapText="1"/>
    </xf>
    <xf numFmtId="0" fontId="19" fillId="0" borderId="0" xfId="0" applyFont="1" applyAlignment="1">
      <alignment horizontal="left"/>
    </xf>
    <xf numFmtId="15" fontId="19" fillId="0" borderId="0" xfId="0" applyNumberFormat="1" applyFont="1" applyAlignment="1">
      <alignment horizontal="left"/>
    </xf>
    <xf numFmtId="0" fontId="19" fillId="0" borderId="14" xfId="0" applyFont="1" applyFill="1" applyBorder="1" applyAlignment="1">
      <alignment horizontal="left"/>
    </xf>
    <xf numFmtId="0" fontId="19" fillId="0" borderId="22" xfId="0" applyFont="1" applyFill="1" applyBorder="1" applyAlignment="1">
      <alignment horizontal="center" vertical="center"/>
    </xf>
    <xf numFmtId="0" fontId="19" fillId="0" borderId="14" xfId="0" applyFont="1" applyFill="1" applyBorder="1" applyAlignment="1">
      <alignment horizontal="center" vertical="center" wrapText="1"/>
    </xf>
    <xf numFmtId="0" fontId="19" fillId="0" borderId="16" xfId="0" applyFont="1" applyFill="1" applyBorder="1" applyAlignment="1">
      <alignment horizontal="center" vertical="center" wrapText="1"/>
    </xf>
    <xf numFmtId="0" fontId="19" fillId="0" borderId="15" xfId="0" applyFont="1" applyFill="1" applyBorder="1" applyAlignment="1">
      <alignment horizontal="center" vertical="center" wrapText="1"/>
    </xf>
    <xf numFmtId="0" fontId="19" fillId="0" borderId="17" xfId="0" applyFont="1" applyFill="1" applyBorder="1" applyAlignment="1">
      <alignment horizontal="left"/>
    </xf>
    <xf numFmtId="0" fontId="19" fillId="0" borderId="23" xfId="0" applyFont="1" applyFill="1" applyBorder="1" applyAlignment="1">
      <alignment horizontal="center" vertical="center" wrapText="1"/>
    </xf>
    <xf numFmtId="0" fontId="19" fillId="0" borderId="17" xfId="0" applyFont="1" applyFill="1" applyBorder="1" applyAlignment="1">
      <alignment horizontal="center" vertical="center" wrapText="1"/>
    </xf>
    <xf numFmtId="0" fontId="19" fillId="0" borderId="18" xfId="0" applyFont="1" applyFill="1" applyBorder="1" applyAlignment="1">
      <alignment horizontal="center" vertical="center" wrapText="1"/>
    </xf>
    <xf numFmtId="0" fontId="19" fillId="0" borderId="13" xfId="0" applyFont="1" applyFill="1" applyBorder="1" applyAlignment="1">
      <alignment horizontal="center" vertical="center" wrapText="1"/>
    </xf>
    <xf numFmtId="0" fontId="23" fillId="0" borderId="17" xfId="0" applyFont="1" applyFill="1" applyBorder="1" applyAlignment="1">
      <alignment horizontal="left"/>
    </xf>
    <xf numFmtId="0" fontId="23" fillId="0" borderId="23" xfId="0" applyFont="1" applyFill="1" applyBorder="1" applyAlignment="1">
      <alignment horizontal="center"/>
    </xf>
    <xf numFmtId="0" fontId="23" fillId="0" borderId="17" xfId="0" applyFont="1" applyFill="1" applyBorder="1" applyAlignment="1">
      <alignment horizontal="center"/>
    </xf>
    <xf numFmtId="0" fontId="23" fillId="0" borderId="18" xfId="0" applyFont="1" applyFill="1" applyBorder="1" applyAlignment="1">
      <alignment horizontal="center"/>
    </xf>
    <xf numFmtId="0" fontId="23" fillId="0" borderId="13" xfId="0" applyFont="1" applyFill="1" applyBorder="1" applyAlignment="1">
      <alignment horizontal="center"/>
    </xf>
    <xf numFmtId="0" fontId="19" fillId="0" borderId="23" xfId="0" applyFont="1" applyFill="1" applyBorder="1" applyAlignment="1">
      <alignment horizontal="center"/>
    </xf>
    <xf numFmtId="0" fontId="19" fillId="0" borderId="17" xfId="0" applyFont="1" applyFill="1" applyBorder="1" applyAlignment="1">
      <alignment horizontal="center"/>
    </xf>
    <xf numFmtId="0" fontId="19" fillId="0" borderId="18" xfId="0" applyFont="1" applyFill="1" applyBorder="1" applyAlignment="1">
      <alignment horizontal="center"/>
    </xf>
    <xf numFmtId="0" fontId="19" fillId="0" borderId="13" xfId="0" applyFont="1" applyFill="1" applyBorder="1" applyAlignment="1">
      <alignment horizontal="center"/>
    </xf>
    <xf numFmtId="0" fontId="23" fillId="35" borderId="23" xfId="0" applyFont="1" applyFill="1" applyBorder="1" applyAlignment="1">
      <alignment horizontal="center"/>
    </xf>
    <xf numFmtId="0" fontId="23" fillId="35" borderId="17" xfId="0" applyFont="1" applyFill="1" applyBorder="1" applyAlignment="1">
      <alignment horizontal="center"/>
    </xf>
    <xf numFmtId="0" fontId="23" fillId="35" borderId="18" xfId="0" applyFont="1" applyFill="1" applyBorder="1" applyAlignment="1">
      <alignment horizontal="center"/>
    </xf>
    <xf numFmtId="0" fontId="23" fillId="35" borderId="13" xfId="0" applyFont="1" applyFill="1" applyBorder="1" applyAlignment="1">
      <alignment horizontal="center"/>
    </xf>
    <xf numFmtId="9" fontId="19" fillId="0" borderId="23" xfId="0" applyNumberFormat="1" applyFont="1" applyFill="1" applyBorder="1" applyAlignment="1">
      <alignment horizontal="center"/>
    </xf>
    <xf numFmtId="9" fontId="19" fillId="0" borderId="17" xfId="0" applyNumberFormat="1" applyFont="1" applyFill="1" applyBorder="1" applyAlignment="1">
      <alignment horizontal="center"/>
    </xf>
    <xf numFmtId="9" fontId="19" fillId="0" borderId="18" xfId="0" applyNumberFormat="1" applyFont="1" applyFill="1" applyBorder="1" applyAlignment="1">
      <alignment horizontal="center"/>
    </xf>
    <xf numFmtId="9" fontId="19" fillId="0" borderId="13" xfId="0" applyNumberFormat="1" applyFont="1" applyFill="1" applyBorder="1" applyAlignment="1">
      <alignment horizontal="center"/>
    </xf>
    <xf numFmtId="0" fontId="22" fillId="36" borderId="23" xfId="0" applyFont="1" applyFill="1" applyBorder="1" applyAlignment="1">
      <alignment horizontal="center"/>
    </xf>
    <xf numFmtId="0" fontId="22" fillId="36" borderId="17" xfId="0" applyFont="1" applyFill="1" applyBorder="1" applyAlignment="1">
      <alignment horizontal="center"/>
    </xf>
    <xf numFmtId="0" fontId="22" fillId="36" borderId="18" xfId="0" applyFont="1" applyFill="1" applyBorder="1" applyAlignment="1">
      <alignment horizontal="center"/>
    </xf>
    <xf numFmtId="0" fontId="22" fillId="36" borderId="13" xfId="0" applyFont="1" applyFill="1" applyBorder="1" applyAlignment="1">
      <alignment horizontal="center"/>
    </xf>
    <xf numFmtId="9" fontId="19" fillId="0" borderId="24" xfId="0" applyNumberFormat="1" applyFont="1" applyFill="1" applyBorder="1" applyAlignment="1">
      <alignment horizontal="center"/>
    </xf>
    <xf numFmtId="9" fontId="19" fillId="0" borderId="19" xfId="0" applyNumberFormat="1" applyFont="1" applyFill="1" applyBorder="1" applyAlignment="1">
      <alignment horizontal="center"/>
    </xf>
    <xf numFmtId="9" fontId="19" fillId="0" borderId="21" xfId="0" applyNumberFormat="1" applyFont="1" applyFill="1" applyBorder="1" applyAlignment="1">
      <alignment horizontal="center"/>
    </xf>
    <xf numFmtId="9" fontId="19" fillId="0" borderId="20" xfId="0" applyNumberFormat="1" applyFont="1" applyFill="1" applyBorder="1" applyAlignment="1">
      <alignment horizontal="center"/>
    </xf>
    <xf numFmtId="0" fontId="24" fillId="0" borderId="0" xfId="42"/>
    <xf numFmtId="0" fontId="22" fillId="0" borderId="0" xfId="0" applyFont="1" applyAlignment="1">
      <alignment horizontal="left"/>
    </xf>
    <xf numFmtId="0" fontId="22" fillId="36" borderId="24" xfId="0" applyFont="1" applyFill="1" applyBorder="1" applyAlignment="1">
      <alignment horizontal="center"/>
    </xf>
    <xf numFmtId="0" fontId="19" fillId="0" borderId="19" xfId="0" applyFont="1" applyFill="1" applyBorder="1" applyAlignment="1">
      <alignment horizontal="center"/>
    </xf>
    <xf numFmtId="0" fontId="19" fillId="0" borderId="21" xfId="0" applyFont="1" applyFill="1" applyBorder="1" applyAlignment="1">
      <alignment horizontal="center"/>
    </xf>
    <xf numFmtId="0" fontId="22" fillId="36" borderId="19" xfId="0" applyFont="1" applyFill="1" applyBorder="1" applyAlignment="1">
      <alignment horizontal="center"/>
    </xf>
    <xf numFmtId="0" fontId="19" fillId="0" borderId="20" xfId="0" applyFont="1" applyFill="1" applyBorder="1" applyAlignment="1">
      <alignment horizontal="center"/>
    </xf>
    <xf numFmtId="0" fontId="22" fillId="36" borderId="20" xfId="0" applyFont="1" applyFill="1" applyBorder="1" applyAlignment="1">
      <alignment horizontal="center"/>
    </xf>
    <xf numFmtId="0" fontId="22" fillId="36" borderId="21" xfId="0" applyFont="1" applyFill="1" applyBorder="1" applyAlignment="1">
      <alignment horizontal="center"/>
    </xf>
    <xf numFmtId="0" fontId="19" fillId="0" borderId="24" xfId="0" applyFont="1" applyFill="1" applyBorder="1" applyAlignment="1">
      <alignment horizontal="center"/>
    </xf>
    <xf numFmtId="0" fontId="0" fillId="0" borderId="13" xfId="0" applyFill="1" applyBorder="1" applyAlignment="1">
      <alignment wrapText="1"/>
    </xf>
    <xf numFmtId="0" fontId="24" fillId="0" borderId="13" xfId="42" applyFill="1" applyBorder="1" applyAlignment="1">
      <alignment wrapText="1"/>
    </xf>
    <xf numFmtId="0" fontId="0" fillId="0" borderId="0" xfId="0" applyAlignment="1">
      <alignment wrapText="1"/>
    </xf>
    <xf numFmtId="0" fontId="23" fillId="35" borderId="17" xfId="0" applyFont="1" applyFill="1" applyBorder="1" applyAlignment="1">
      <alignment horizontal="left" wrapText="1"/>
    </xf>
    <xf numFmtId="0" fontId="19" fillId="0" borderId="17" xfId="0" applyFont="1" applyFill="1" applyBorder="1" applyAlignment="1">
      <alignment horizontal="left" wrapText="1"/>
    </xf>
    <xf numFmtId="0" fontId="19" fillId="0" borderId="19" xfId="0" applyFont="1" applyFill="1" applyBorder="1" applyAlignment="1">
      <alignment horizontal="left" wrapText="1"/>
    </xf>
    <xf numFmtId="0" fontId="19" fillId="0" borderId="0" xfId="0" applyFont="1" applyAlignment="1">
      <alignment horizontal="left" wrapText="1"/>
    </xf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Hyperlink" xfId="42" builtinId="8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tyles" Target="styles.xml"/><Relationship Id="rId68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61" Type="http://schemas.openxmlformats.org/officeDocument/2006/relationships/worksheet" Target="worksheets/sheet61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0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0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60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6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8088615</xdr:colOff>
      <xdr:row>0</xdr:row>
      <xdr:rowOff>142875</xdr:rowOff>
    </xdr:from>
    <xdr:to>
      <xdr:col>1</xdr:col>
      <xdr:colOff>9906000</xdr:colOff>
      <xdr:row>0</xdr:row>
      <xdr:rowOff>600075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A44FB03-0D5B-4226-91E1-A863085E334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 bwMode="auto">
        <a:xfrm>
          <a:off x="8822040" y="142875"/>
          <a:ext cx="1817385" cy="4572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19050</xdr:colOff>
      <xdr:row>0</xdr:row>
      <xdr:rowOff>66675</xdr:rowOff>
    </xdr:from>
    <xdr:to>
      <xdr:col>1</xdr:col>
      <xdr:colOff>2590800</xdr:colOff>
      <xdr:row>0</xdr:row>
      <xdr:rowOff>790575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1FB3EDFA-710A-46F5-9EA6-6CA65DAE38B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52475" y="66675"/>
          <a:ext cx="2571750" cy="7239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E5630D6-F6A7-4A1B-BDD3-32C20FB1061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ED75B88-9698-4347-88D1-09E202ABC6D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04EF670-10B9-45B6-A6C2-6BC846A141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3044ABC-1048-4F19-B939-C1F3F78E070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36F8B50-ED04-4FA1-8420-46421C33556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DF70457-503B-4F18-8FA1-546FDB785E8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8872D9A-57DC-4587-9589-0ED81DABA9B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38A3B9A-B21B-4F46-88CD-9ADAEBE6691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875AE98-9109-49FC-BAD8-5E647C9EB2B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045B97B-F7ED-435C-9289-684ABC27CC6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68B93CB-5682-4156-BBB2-A7446BD5E0D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6D75CDD-D3FF-4748-BF0B-BCFDE000539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FB7A5C5-D444-48AE-89CD-3CACBBF8DF8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72238D2-87BC-49D8-95D7-B3A0D883A12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661F47B-22B4-4643-B466-C4D4418B43C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F0DD67E-B7CC-4A6C-8192-32F143F7FA6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28E980B-B0B7-4DEB-9925-4AD7AA52E6E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61353C0-5990-449C-B9EF-2159478E77A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67C1909-332A-46ED-ABCE-75D5825F2ED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3A2EE78-E01A-4A13-915B-D3ADBF2C2E6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51E2E2F-ADEF-4FCD-9CEB-9106788BF0F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878E8E9-947D-48B9-BCF6-24CE8494CA4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E7F4144-2A83-4DA9-8341-1E38835D20D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1E46207-00FD-48FD-8C7D-B2869A4B36B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C686A1B-BA78-44BA-B572-C04DBB47179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330CCB4-5B09-454F-B1CD-7F0D9556B96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09E6A45-DF5F-4308-940E-9D00ACAA207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8CAB9E7-F904-4C6F-9984-1F6766DBE27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1386D9C-CAAF-43F2-9C0D-A5FD586920F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1CA84E3-ADEA-4F3E-8F10-976CB5AD875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29E8117-E1A9-4D27-98B6-E5A823AD165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4D7E4B8-4170-40EC-AADE-47011563A14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8FFCBFB-B595-46DD-8C0C-1DD4C5ECEAA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B0F0059-BE87-4E56-975D-B8339BBD383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32E5B87-7C1C-4C60-B019-3C8F3ADA138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BF3415C-C2D8-44F8-AE4D-54D08636DE1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683C169-C739-47C3-B1AA-F9B08C9D156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3869850-0807-4EE0-9481-99BE44AE578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7D14FA2-1FB4-4F4F-ABEC-EBEFF414843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B357B2C-ACF5-4B33-994F-B7F21EE65FE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C41D376-2E3F-47A7-A41D-48E31626FA1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8C515CA-E12B-4CA1-8338-5CD13A27F63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8B8AFBA-8DE9-423C-B4E3-128035F7EAB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2E6C656-4799-42BD-B609-4D72655D242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682F5A3-90FD-48CA-86CA-D41BDBCA8C2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87E9E4A-4363-47F5-B5C6-AA7C9F2E1A5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B7E1DEC-814E-4553-8B82-B5D0E0DDEFD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7B0FD0E-2365-4524-9945-E24B521E7D9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B2B146F-0B0A-4660-8C1C-37ED7112369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FAF280E-F138-42F7-B03A-F42AA1D3C38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361F4E8-3FF0-43D0-852D-4EF8709C3D0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E6A4D55-6301-427C-9D95-4DDDDC20408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E500C7-FD7B-497F-9F28-14EEF686396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8910925-460C-4AA6-93FD-77B2A01A0E3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C487E8D-5870-4AA6-914A-E4C94E1417A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8F6B63D-8651-4909-B7D1-B4BDD222E4F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87C52C1-8B9B-4EBC-B70D-423C342B67E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A0A1A3B-8BF9-4465-9180-D3F6702326E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278C6F-BD2D-464F-9031-5E9BC7058DA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1714500</xdr:colOff>
      <xdr:row>2</xdr:row>
      <xdr:rowOff>133350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0BAE0F4-DE40-4F32-BF6D-09D9C5E2055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714500" cy="4857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.xml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.xml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.xml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.xml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.xml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9.xml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0.xml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3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4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5.xml"/></Relationships>
</file>

<file path=xl/worksheets/_rels/sheet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6.xml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7.xml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8.xml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9.xml"/></Relationships>
</file>

<file path=xl/worksheets/_rels/sheet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0.xml"/></Relationships>
</file>

<file path=xl/worksheets/_rels/sheet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1.xml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2.xml"/></Relationships>
</file>

<file path=xl/worksheets/_rels/sheet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3.xml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4.xml"/></Relationships>
</file>

<file path=xl/worksheets/_rels/sheet5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5.xml"/></Relationships>
</file>

<file path=xl/worksheets/_rels/sheet5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6.xml"/></Relationships>
</file>

<file path=xl/worksheets/_rels/sheet5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7.xml"/></Relationships>
</file>

<file path=xl/worksheets/_rels/sheet5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8.xml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9.xml"/></Relationships>
</file>

<file path=xl/worksheets/_rels/sheet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0.xml"/></Relationships>
</file>

<file path=xl/worksheets/_rels/sheet6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85EE62-B10C-4D42-8BB8-1E2AC29D010F}">
  <sheetPr codeName="Sheet6"/>
  <dimension ref="A1:XFC10000"/>
  <sheetViews>
    <sheetView showGridLines="0" tabSelected="1" zoomScale="85" zoomScaleNormal="85" workbookViewId="0">
      <selection activeCell="B2" sqref="B2"/>
    </sheetView>
  </sheetViews>
  <sheetFormatPr defaultColWidth="0" defaultRowHeight="15" x14ac:dyDescent="0.25"/>
  <cols>
    <col min="1" max="1" width="11" customWidth="1"/>
    <col min="2" max="2" width="160.7109375" customWidth="1"/>
    <col min="16384" max="16384" width="27.28515625" hidden="1" customWidth="1"/>
  </cols>
  <sheetData>
    <row r="1" spans="1:2" s="3" customFormat="1" ht="63.75" customHeight="1" x14ac:dyDescent="0.2">
      <c r="A1" s="1" t="s">
        <v>668</v>
      </c>
      <c r="B1" s="2"/>
    </row>
    <row r="2" spans="1:2" s="6" customFormat="1" ht="30" customHeight="1" x14ac:dyDescent="0.25">
      <c r="A2" s="4" t="s">
        <v>669</v>
      </c>
      <c r="B2" s="5" t="s">
        <v>670</v>
      </c>
    </row>
    <row r="3" spans="1:2" s="56" customFormat="1" x14ac:dyDescent="0.25">
      <c r="A3" s="54" t="s">
        <v>2</v>
      </c>
      <c r="B3" s="55" t="s">
        <v>689</v>
      </c>
    </row>
    <row r="4" spans="1:2" s="56" customFormat="1" x14ac:dyDescent="0.25">
      <c r="A4" s="54" t="s">
        <v>50</v>
      </c>
      <c r="B4" s="55" t="s">
        <v>690</v>
      </c>
    </row>
    <row r="5" spans="1:2" s="56" customFormat="1" x14ac:dyDescent="0.25">
      <c r="A5" s="54" t="s">
        <v>69</v>
      </c>
      <c r="B5" s="55" t="s">
        <v>691</v>
      </c>
    </row>
    <row r="6" spans="1:2" s="56" customFormat="1" x14ac:dyDescent="0.25">
      <c r="A6" s="54" t="s">
        <v>78</v>
      </c>
      <c r="B6" s="55" t="s">
        <v>692</v>
      </c>
    </row>
    <row r="7" spans="1:2" s="56" customFormat="1" x14ac:dyDescent="0.25">
      <c r="A7" s="54" t="s">
        <v>91</v>
      </c>
      <c r="B7" s="55" t="s">
        <v>693</v>
      </c>
    </row>
    <row r="8" spans="1:2" s="56" customFormat="1" x14ac:dyDescent="0.25">
      <c r="A8" s="54" t="s">
        <v>102</v>
      </c>
      <c r="B8" s="55" t="s">
        <v>103</v>
      </c>
    </row>
    <row r="9" spans="1:2" s="56" customFormat="1" x14ac:dyDescent="0.25">
      <c r="A9" s="54" t="s">
        <v>109</v>
      </c>
      <c r="B9" s="55" t="s">
        <v>110</v>
      </c>
    </row>
    <row r="10" spans="1:2" s="56" customFormat="1" ht="30" x14ac:dyDescent="0.25">
      <c r="A10" s="54" t="s">
        <v>111</v>
      </c>
      <c r="B10" s="55" t="s">
        <v>694</v>
      </c>
    </row>
    <row r="11" spans="1:2" s="56" customFormat="1" x14ac:dyDescent="0.25">
      <c r="A11" s="54" t="s">
        <v>122</v>
      </c>
      <c r="B11" s="55" t="s">
        <v>123</v>
      </c>
    </row>
    <row r="12" spans="1:2" s="56" customFormat="1" ht="30" x14ac:dyDescent="0.25">
      <c r="A12" s="54" t="s">
        <v>139</v>
      </c>
      <c r="B12" s="55" t="s">
        <v>695</v>
      </c>
    </row>
    <row r="13" spans="1:2" s="56" customFormat="1" ht="30" x14ac:dyDescent="0.25">
      <c r="A13" s="54" t="s">
        <v>156</v>
      </c>
      <c r="B13" s="55" t="s">
        <v>696</v>
      </c>
    </row>
    <row r="14" spans="1:2" s="56" customFormat="1" ht="30" x14ac:dyDescent="0.25">
      <c r="A14" s="54" t="s">
        <v>165</v>
      </c>
      <c r="B14" s="55" t="s">
        <v>697</v>
      </c>
    </row>
    <row r="15" spans="1:2" s="56" customFormat="1" ht="30" x14ac:dyDescent="0.25">
      <c r="A15" s="54" t="s">
        <v>174</v>
      </c>
      <c r="B15" s="55" t="s">
        <v>698</v>
      </c>
    </row>
    <row r="16" spans="1:2" s="56" customFormat="1" ht="30" x14ac:dyDescent="0.25">
      <c r="A16" s="54" t="s">
        <v>180</v>
      </c>
      <c r="B16" s="55" t="s">
        <v>699</v>
      </c>
    </row>
    <row r="17" spans="1:2" s="56" customFormat="1" ht="30" x14ac:dyDescent="0.25">
      <c r="A17" s="54" t="s">
        <v>185</v>
      </c>
      <c r="B17" s="55" t="s">
        <v>700</v>
      </c>
    </row>
    <row r="18" spans="1:2" s="56" customFormat="1" ht="30" x14ac:dyDescent="0.25">
      <c r="A18" s="54" t="s">
        <v>193</v>
      </c>
      <c r="B18" s="55" t="s">
        <v>194</v>
      </c>
    </row>
    <row r="19" spans="1:2" s="56" customFormat="1" ht="30" x14ac:dyDescent="0.25">
      <c r="A19" s="54" t="s">
        <v>201</v>
      </c>
      <c r="B19" s="55" t="s">
        <v>202</v>
      </c>
    </row>
    <row r="20" spans="1:2" s="56" customFormat="1" x14ac:dyDescent="0.25">
      <c r="A20" s="54" t="s">
        <v>203</v>
      </c>
      <c r="B20" s="55" t="s">
        <v>701</v>
      </c>
    </row>
    <row r="21" spans="1:2" s="56" customFormat="1" x14ac:dyDescent="0.25">
      <c r="A21" s="54" t="s">
        <v>209</v>
      </c>
      <c r="B21" s="55" t="s">
        <v>702</v>
      </c>
    </row>
    <row r="22" spans="1:2" s="56" customFormat="1" x14ac:dyDescent="0.25">
      <c r="A22" s="54" t="s">
        <v>216</v>
      </c>
      <c r="B22" s="55" t="s">
        <v>703</v>
      </c>
    </row>
    <row r="23" spans="1:2" s="56" customFormat="1" ht="30" x14ac:dyDescent="0.25">
      <c r="A23" s="54" t="s">
        <v>223</v>
      </c>
      <c r="B23" s="55" t="s">
        <v>704</v>
      </c>
    </row>
    <row r="24" spans="1:2" s="56" customFormat="1" ht="30" x14ac:dyDescent="0.25">
      <c r="A24" s="54" t="s">
        <v>229</v>
      </c>
      <c r="B24" s="55" t="s">
        <v>705</v>
      </c>
    </row>
    <row r="25" spans="1:2" s="56" customFormat="1" ht="30" x14ac:dyDescent="0.25">
      <c r="A25" s="54" t="s">
        <v>236</v>
      </c>
      <c r="B25" s="55" t="s">
        <v>237</v>
      </c>
    </row>
    <row r="26" spans="1:2" s="56" customFormat="1" ht="30" x14ac:dyDescent="0.25">
      <c r="A26" s="54" t="s">
        <v>243</v>
      </c>
      <c r="B26" s="55" t="s">
        <v>244</v>
      </c>
    </row>
    <row r="27" spans="1:2" s="56" customFormat="1" x14ac:dyDescent="0.25">
      <c r="A27" s="54" t="s">
        <v>245</v>
      </c>
      <c r="B27" s="55" t="s">
        <v>706</v>
      </c>
    </row>
    <row r="28" spans="1:2" s="56" customFormat="1" x14ac:dyDescent="0.25">
      <c r="A28" s="54" t="s">
        <v>248</v>
      </c>
      <c r="B28" s="55" t="s">
        <v>707</v>
      </c>
    </row>
    <row r="29" spans="1:2" s="56" customFormat="1" x14ac:dyDescent="0.25">
      <c r="A29" s="54" t="s">
        <v>254</v>
      </c>
      <c r="B29" s="55" t="s">
        <v>708</v>
      </c>
    </row>
    <row r="30" spans="1:2" s="56" customFormat="1" x14ac:dyDescent="0.25">
      <c r="A30" s="54" t="s">
        <v>257</v>
      </c>
      <c r="B30" s="55" t="s">
        <v>709</v>
      </c>
    </row>
    <row r="31" spans="1:2" s="56" customFormat="1" x14ac:dyDescent="0.25">
      <c r="A31" s="54" t="s">
        <v>263</v>
      </c>
      <c r="B31" s="55" t="s">
        <v>710</v>
      </c>
    </row>
    <row r="32" spans="1:2" s="56" customFormat="1" x14ac:dyDescent="0.25">
      <c r="A32" s="54" t="s">
        <v>269</v>
      </c>
      <c r="B32" s="55" t="s">
        <v>711</v>
      </c>
    </row>
    <row r="33" spans="1:2" s="56" customFormat="1" x14ac:dyDescent="0.25">
      <c r="A33" s="54" t="s">
        <v>272</v>
      </c>
      <c r="B33" s="55" t="s">
        <v>273</v>
      </c>
    </row>
    <row r="34" spans="1:2" s="56" customFormat="1" x14ac:dyDescent="0.25">
      <c r="A34" s="54" t="s">
        <v>280</v>
      </c>
      <c r="B34" s="55" t="s">
        <v>281</v>
      </c>
    </row>
    <row r="35" spans="1:2" s="56" customFormat="1" x14ac:dyDescent="0.25">
      <c r="A35" s="54" t="s">
        <v>282</v>
      </c>
      <c r="B35" s="55" t="s">
        <v>283</v>
      </c>
    </row>
    <row r="36" spans="1:2" s="56" customFormat="1" x14ac:dyDescent="0.25">
      <c r="A36" s="54" t="s">
        <v>286</v>
      </c>
      <c r="B36" s="55" t="s">
        <v>287</v>
      </c>
    </row>
    <row r="37" spans="1:2" s="56" customFormat="1" x14ac:dyDescent="0.25">
      <c r="A37" s="54" t="s">
        <v>294</v>
      </c>
      <c r="B37" s="55" t="s">
        <v>295</v>
      </c>
    </row>
    <row r="38" spans="1:2" s="56" customFormat="1" x14ac:dyDescent="0.25">
      <c r="A38" s="54" t="s">
        <v>306</v>
      </c>
      <c r="B38" s="55" t="s">
        <v>307</v>
      </c>
    </row>
    <row r="39" spans="1:2" s="56" customFormat="1" x14ac:dyDescent="0.25">
      <c r="A39" s="54" t="s">
        <v>312</v>
      </c>
      <c r="B39" s="55" t="s">
        <v>313</v>
      </c>
    </row>
    <row r="40" spans="1:2" s="56" customFormat="1" x14ac:dyDescent="0.25">
      <c r="A40" s="54" t="s">
        <v>326</v>
      </c>
      <c r="B40" s="55" t="s">
        <v>327</v>
      </c>
    </row>
    <row r="41" spans="1:2" s="56" customFormat="1" x14ac:dyDescent="0.25">
      <c r="A41" s="54" t="s">
        <v>336</v>
      </c>
      <c r="B41" s="55" t="s">
        <v>337</v>
      </c>
    </row>
    <row r="42" spans="1:2" s="56" customFormat="1" x14ac:dyDescent="0.25">
      <c r="A42" s="54" t="s">
        <v>355</v>
      </c>
      <c r="B42" s="55" t="s">
        <v>356</v>
      </c>
    </row>
    <row r="43" spans="1:2" s="56" customFormat="1" x14ac:dyDescent="0.25">
      <c r="A43" s="54" t="s">
        <v>370</v>
      </c>
      <c r="B43" s="55" t="s">
        <v>371</v>
      </c>
    </row>
    <row r="44" spans="1:2" s="56" customFormat="1" x14ac:dyDescent="0.25">
      <c r="A44" s="54" t="s">
        <v>387</v>
      </c>
      <c r="B44" s="55" t="s">
        <v>388</v>
      </c>
    </row>
    <row r="45" spans="1:2" s="56" customFormat="1" x14ac:dyDescent="0.25">
      <c r="A45" s="54" t="s">
        <v>406</v>
      </c>
      <c r="B45" s="55" t="s">
        <v>407</v>
      </c>
    </row>
    <row r="46" spans="1:2" s="56" customFormat="1" x14ac:dyDescent="0.25">
      <c r="A46" s="54" t="s">
        <v>457</v>
      </c>
      <c r="B46" s="55" t="s">
        <v>458</v>
      </c>
    </row>
    <row r="47" spans="1:2" s="56" customFormat="1" x14ac:dyDescent="0.25">
      <c r="A47" s="54" t="s">
        <v>463</v>
      </c>
      <c r="B47" s="55" t="s">
        <v>464</v>
      </c>
    </row>
    <row r="48" spans="1:2" s="56" customFormat="1" x14ac:dyDescent="0.25">
      <c r="A48" s="54" t="s">
        <v>484</v>
      </c>
      <c r="B48" s="55" t="s">
        <v>485</v>
      </c>
    </row>
    <row r="49" spans="1:2" s="56" customFormat="1" x14ac:dyDescent="0.25">
      <c r="A49" s="54" t="s">
        <v>549</v>
      </c>
      <c r="B49" s="55" t="s">
        <v>550</v>
      </c>
    </row>
    <row r="50" spans="1:2" s="56" customFormat="1" x14ac:dyDescent="0.25">
      <c r="A50" s="54" t="s">
        <v>560</v>
      </c>
      <c r="B50" s="55" t="s">
        <v>561</v>
      </c>
    </row>
    <row r="51" spans="1:2" s="56" customFormat="1" x14ac:dyDescent="0.25">
      <c r="A51" s="54" t="s">
        <v>575</v>
      </c>
      <c r="B51" s="55" t="s">
        <v>576</v>
      </c>
    </row>
    <row r="52" spans="1:2" s="56" customFormat="1" x14ac:dyDescent="0.25">
      <c r="A52" s="54" t="s">
        <v>582</v>
      </c>
      <c r="B52" s="55" t="s">
        <v>583</v>
      </c>
    </row>
    <row r="53" spans="1:2" s="56" customFormat="1" x14ac:dyDescent="0.25">
      <c r="A53" s="54" t="s">
        <v>588</v>
      </c>
      <c r="B53" s="55" t="s">
        <v>589</v>
      </c>
    </row>
    <row r="54" spans="1:2" s="56" customFormat="1" x14ac:dyDescent="0.25">
      <c r="A54" s="54" t="s">
        <v>594</v>
      </c>
      <c r="B54" s="55" t="s">
        <v>595</v>
      </c>
    </row>
    <row r="55" spans="1:2" s="56" customFormat="1" x14ac:dyDescent="0.25">
      <c r="A55" s="54" t="s">
        <v>606</v>
      </c>
      <c r="B55" s="55" t="s">
        <v>607</v>
      </c>
    </row>
    <row r="56" spans="1:2" s="56" customFormat="1" x14ac:dyDescent="0.25">
      <c r="A56" s="54" t="s">
        <v>614</v>
      </c>
      <c r="B56" s="55" t="s">
        <v>615</v>
      </c>
    </row>
    <row r="57" spans="1:2" s="56" customFormat="1" x14ac:dyDescent="0.25">
      <c r="A57" s="54" t="s">
        <v>631</v>
      </c>
      <c r="B57" s="55" t="s">
        <v>632</v>
      </c>
    </row>
    <row r="58" spans="1:2" s="56" customFormat="1" x14ac:dyDescent="0.25">
      <c r="A58" s="54" t="s">
        <v>633</v>
      </c>
      <c r="B58" s="55" t="s">
        <v>634</v>
      </c>
    </row>
    <row r="59" spans="1:2" s="56" customFormat="1" x14ac:dyDescent="0.25">
      <c r="A59" s="54" t="s">
        <v>637</v>
      </c>
      <c r="B59" s="55" t="s">
        <v>638</v>
      </c>
    </row>
    <row r="60" spans="1:2" s="56" customFormat="1" x14ac:dyDescent="0.25">
      <c r="A60" s="54" t="s">
        <v>641</v>
      </c>
      <c r="B60" s="55" t="s">
        <v>642</v>
      </c>
    </row>
    <row r="61" spans="1:2" s="56" customFormat="1" x14ac:dyDescent="0.25">
      <c r="A61" s="54" t="s">
        <v>647</v>
      </c>
      <c r="B61" s="55" t="s">
        <v>648</v>
      </c>
    </row>
    <row r="62" spans="1:2" s="56" customFormat="1" x14ac:dyDescent="0.25">
      <c r="A62" s="54" t="s">
        <v>656</v>
      </c>
      <c r="B62" s="55" t="s">
        <v>657</v>
      </c>
    </row>
    <row r="63" spans="1:2" s="56" customFormat="1" x14ac:dyDescent="0.25"/>
    <row r="64" spans="1:2" s="56" customFormat="1" x14ac:dyDescent="0.25"/>
    <row r="65" s="56" customFormat="1" x14ac:dyDescent="0.25"/>
    <row r="66" s="56" customFormat="1" x14ac:dyDescent="0.25"/>
    <row r="67" s="56" customFormat="1" x14ac:dyDescent="0.25"/>
    <row r="68" s="56" customFormat="1" x14ac:dyDescent="0.25"/>
    <row r="69" s="56" customFormat="1" x14ac:dyDescent="0.25"/>
    <row r="70" s="56" customFormat="1" x14ac:dyDescent="0.25"/>
    <row r="71" s="56" customFormat="1" x14ac:dyDescent="0.25"/>
    <row r="72" s="56" customFormat="1" x14ac:dyDescent="0.25"/>
    <row r="73" s="56" customFormat="1" x14ac:dyDescent="0.25"/>
    <row r="74" s="56" customFormat="1" x14ac:dyDescent="0.25"/>
    <row r="75" s="56" customFormat="1" x14ac:dyDescent="0.25"/>
    <row r="76" s="56" customFormat="1" x14ac:dyDescent="0.25"/>
    <row r="77" s="56" customFormat="1" x14ac:dyDescent="0.25"/>
    <row r="78" s="56" customFormat="1" x14ac:dyDescent="0.25"/>
    <row r="79" s="56" customFormat="1" x14ac:dyDescent="0.25"/>
    <row r="80" s="56" customFormat="1" x14ac:dyDescent="0.25"/>
    <row r="81" s="56" customFormat="1" x14ac:dyDescent="0.25"/>
    <row r="82" s="56" customFormat="1" x14ac:dyDescent="0.25"/>
    <row r="83" s="56" customFormat="1" x14ac:dyDescent="0.25"/>
    <row r="84" s="56" customFormat="1" x14ac:dyDescent="0.25"/>
    <row r="85" s="56" customFormat="1" x14ac:dyDescent="0.25"/>
    <row r="86" s="56" customFormat="1" x14ac:dyDescent="0.25"/>
    <row r="87" s="56" customFormat="1" x14ac:dyDescent="0.25"/>
    <row r="88" s="56" customFormat="1" x14ac:dyDescent="0.25"/>
    <row r="89" s="56" customFormat="1" x14ac:dyDescent="0.25"/>
    <row r="90" s="56" customFormat="1" x14ac:dyDescent="0.25"/>
    <row r="91" s="56" customFormat="1" x14ac:dyDescent="0.25"/>
    <row r="92" s="56" customFormat="1" x14ac:dyDescent="0.25"/>
    <row r="93" s="56" customFormat="1" x14ac:dyDescent="0.25"/>
    <row r="94" s="56" customFormat="1" x14ac:dyDescent="0.25"/>
    <row r="95" s="56" customFormat="1" x14ac:dyDescent="0.25"/>
    <row r="96" s="56" customFormat="1" x14ac:dyDescent="0.25"/>
    <row r="97" s="56" customFormat="1" x14ac:dyDescent="0.25"/>
    <row r="98" s="56" customFormat="1" x14ac:dyDescent="0.25"/>
    <row r="99" s="56" customFormat="1" x14ac:dyDescent="0.25"/>
    <row r="100" s="56" customFormat="1" x14ac:dyDescent="0.25"/>
    <row r="101" s="56" customFormat="1" x14ac:dyDescent="0.25"/>
    <row r="102" s="56" customFormat="1" x14ac:dyDescent="0.25"/>
    <row r="103" s="56" customFormat="1" x14ac:dyDescent="0.25"/>
    <row r="104" s="56" customFormat="1" x14ac:dyDescent="0.25"/>
    <row r="105" s="56" customFormat="1" x14ac:dyDescent="0.25"/>
    <row r="106" s="56" customFormat="1" x14ac:dyDescent="0.25"/>
    <row r="107" s="56" customFormat="1" x14ac:dyDescent="0.25"/>
    <row r="108" s="56" customFormat="1" x14ac:dyDescent="0.25"/>
    <row r="109" s="56" customFormat="1" x14ac:dyDescent="0.25"/>
    <row r="110" s="56" customFormat="1" x14ac:dyDescent="0.25"/>
    <row r="111" s="56" customFormat="1" x14ac:dyDescent="0.25"/>
    <row r="112" s="56" customFormat="1" x14ac:dyDescent="0.25"/>
    <row r="113" s="56" customFormat="1" x14ac:dyDescent="0.25"/>
    <row r="114" s="56" customFormat="1" x14ac:dyDescent="0.25"/>
    <row r="115" s="56" customFormat="1" x14ac:dyDescent="0.25"/>
    <row r="116" s="56" customFormat="1" x14ac:dyDescent="0.25"/>
    <row r="117" s="56" customFormat="1" x14ac:dyDescent="0.25"/>
    <row r="118" s="56" customFormat="1" x14ac:dyDescent="0.25"/>
    <row r="119" s="56" customFormat="1" x14ac:dyDescent="0.25"/>
    <row r="120" s="56" customFormat="1" x14ac:dyDescent="0.25"/>
    <row r="121" s="56" customFormat="1" x14ac:dyDescent="0.25"/>
    <row r="122" s="56" customFormat="1" x14ac:dyDescent="0.25"/>
    <row r="123" s="56" customFormat="1" x14ac:dyDescent="0.25"/>
    <row r="124" s="56" customFormat="1" x14ac:dyDescent="0.25"/>
    <row r="125" s="56" customFormat="1" x14ac:dyDescent="0.25"/>
    <row r="126" s="56" customFormat="1" x14ac:dyDescent="0.25"/>
    <row r="127" s="56" customFormat="1" x14ac:dyDescent="0.25"/>
    <row r="128" s="56" customFormat="1" x14ac:dyDescent="0.25"/>
    <row r="129" s="56" customFormat="1" x14ac:dyDescent="0.25"/>
    <row r="130" s="56" customFormat="1" x14ac:dyDescent="0.25"/>
    <row r="131" s="56" customFormat="1" x14ac:dyDescent="0.25"/>
    <row r="132" s="56" customFormat="1" x14ac:dyDescent="0.25"/>
    <row r="133" s="56" customFormat="1" x14ac:dyDescent="0.25"/>
    <row r="134" s="56" customFormat="1" x14ac:dyDescent="0.25"/>
    <row r="135" s="56" customFormat="1" x14ac:dyDescent="0.25"/>
    <row r="136" s="56" customFormat="1" x14ac:dyDescent="0.25"/>
    <row r="137" s="56" customFormat="1" x14ac:dyDescent="0.25"/>
    <row r="138" s="56" customFormat="1" x14ac:dyDescent="0.25"/>
    <row r="139" s="56" customFormat="1" x14ac:dyDescent="0.25"/>
    <row r="140" s="56" customFormat="1" x14ac:dyDescent="0.25"/>
    <row r="141" s="56" customFormat="1" x14ac:dyDescent="0.25"/>
    <row r="142" s="56" customFormat="1" x14ac:dyDescent="0.25"/>
    <row r="143" s="56" customFormat="1" x14ac:dyDescent="0.25"/>
    <row r="144" s="56" customFormat="1" x14ac:dyDescent="0.25"/>
    <row r="145" s="56" customFormat="1" x14ac:dyDescent="0.25"/>
    <row r="146" s="56" customFormat="1" x14ac:dyDescent="0.25"/>
    <row r="147" s="56" customFormat="1" x14ac:dyDescent="0.25"/>
    <row r="148" s="56" customFormat="1" x14ac:dyDescent="0.25"/>
    <row r="149" s="56" customFormat="1" x14ac:dyDescent="0.25"/>
    <row r="150" s="56" customFormat="1" x14ac:dyDescent="0.25"/>
    <row r="151" s="56" customFormat="1" x14ac:dyDescent="0.25"/>
    <row r="152" s="56" customFormat="1" x14ac:dyDescent="0.25"/>
    <row r="153" s="56" customFormat="1" x14ac:dyDescent="0.25"/>
    <row r="154" s="56" customFormat="1" x14ac:dyDescent="0.25"/>
    <row r="155" s="56" customFormat="1" x14ac:dyDescent="0.25"/>
    <row r="156" s="56" customFormat="1" x14ac:dyDescent="0.25"/>
    <row r="157" s="56" customFormat="1" x14ac:dyDescent="0.25"/>
    <row r="158" s="56" customFormat="1" x14ac:dyDescent="0.25"/>
    <row r="159" s="56" customFormat="1" x14ac:dyDescent="0.25"/>
    <row r="160" s="56" customFormat="1" x14ac:dyDescent="0.25"/>
    <row r="161" s="56" customFormat="1" x14ac:dyDescent="0.25"/>
    <row r="162" s="56" customFormat="1" x14ac:dyDescent="0.25"/>
    <row r="163" s="56" customFormat="1" x14ac:dyDescent="0.25"/>
    <row r="164" s="56" customFormat="1" x14ac:dyDescent="0.25"/>
    <row r="165" s="56" customFormat="1" x14ac:dyDescent="0.25"/>
    <row r="166" s="56" customFormat="1" x14ac:dyDescent="0.25"/>
    <row r="167" s="56" customFormat="1" x14ac:dyDescent="0.25"/>
    <row r="168" s="56" customFormat="1" x14ac:dyDescent="0.25"/>
    <row r="169" s="56" customFormat="1" x14ac:dyDescent="0.25"/>
    <row r="170" s="56" customFormat="1" x14ac:dyDescent="0.25"/>
    <row r="171" s="56" customFormat="1" x14ac:dyDescent="0.25"/>
    <row r="172" s="56" customFormat="1" x14ac:dyDescent="0.25"/>
    <row r="173" s="56" customFormat="1" x14ac:dyDescent="0.25"/>
    <row r="174" s="56" customFormat="1" x14ac:dyDescent="0.25"/>
    <row r="175" s="56" customFormat="1" x14ac:dyDescent="0.25"/>
    <row r="176" s="56" customFormat="1" x14ac:dyDescent="0.25"/>
    <row r="177" s="56" customFormat="1" x14ac:dyDescent="0.25"/>
    <row r="178" s="56" customFormat="1" x14ac:dyDescent="0.25"/>
    <row r="179" s="56" customFormat="1" x14ac:dyDescent="0.25"/>
    <row r="180" s="56" customFormat="1" x14ac:dyDescent="0.25"/>
    <row r="181" s="56" customFormat="1" x14ac:dyDescent="0.25"/>
    <row r="182" s="56" customFormat="1" x14ac:dyDescent="0.25"/>
    <row r="183" s="56" customFormat="1" x14ac:dyDescent="0.25"/>
    <row r="184" s="56" customFormat="1" x14ac:dyDescent="0.25"/>
    <row r="185" s="56" customFormat="1" x14ac:dyDescent="0.25"/>
    <row r="186" s="56" customFormat="1" x14ac:dyDescent="0.25"/>
    <row r="187" s="56" customFormat="1" x14ac:dyDescent="0.25"/>
    <row r="188" s="56" customFormat="1" x14ac:dyDescent="0.25"/>
    <row r="189" s="56" customFormat="1" x14ac:dyDescent="0.25"/>
    <row r="190" s="56" customFormat="1" x14ac:dyDescent="0.25"/>
    <row r="191" s="56" customFormat="1" x14ac:dyDescent="0.25"/>
    <row r="192" s="56" customFormat="1" x14ac:dyDescent="0.25"/>
    <row r="193" s="56" customFormat="1" x14ac:dyDescent="0.25"/>
    <row r="194" s="56" customFormat="1" x14ac:dyDescent="0.25"/>
    <row r="195" s="56" customFormat="1" x14ac:dyDescent="0.25"/>
    <row r="196" s="56" customFormat="1" x14ac:dyDescent="0.25"/>
    <row r="197" s="56" customFormat="1" x14ac:dyDescent="0.25"/>
    <row r="198" s="56" customFormat="1" x14ac:dyDescent="0.25"/>
    <row r="199" s="56" customFormat="1" x14ac:dyDescent="0.25"/>
    <row r="200" s="56" customFormat="1" x14ac:dyDescent="0.25"/>
    <row r="201" s="56" customFormat="1" x14ac:dyDescent="0.25"/>
    <row r="202" s="56" customFormat="1" x14ac:dyDescent="0.25"/>
    <row r="203" s="56" customFormat="1" x14ac:dyDescent="0.25"/>
    <row r="204" s="56" customFormat="1" x14ac:dyDescent="0.25"/>
    <row r="205" s="56" customFormat="1" x14ac:dyDescent="0.25"/>
    <row r="206" s="56" customFormat="1" x14ac:dyDescent="0.25"/>
    <row r="207" s="56" customFormat="1" x14ac:dyDescent="0.25"/>
    <row r="208" s="56" customFormat="1" x14ac:dyDescent="0.25"/>
    <row r="209" s="56" customFormat="1" x14ac:dyDescent="0.25"/>
    <row r="210" s="56" customFormat="1" x14ac:dyDescent="0.25"/>
    <row r="211" s="56" customFormat="1" x14ac:dyDescent="0.25"/>
    <row r="212" s="56" customFormat="1" x14ac:dyDescent="0.25"/>
    <row r="213" s="56" customFormat="1" x14ac:dyDescent="0.25"/>
    <row r="214" s="56" customFormat="1" x14ac:dyDescent="0.25"/>
    <row r="215" s="56" customFormat="1" x14ac:dyDescent="0.25"/>
    <row r="216" s="56" customFormat="1" x14ac:dyDescent="0.25"/>
    <row r="217" s="56" customFormat="1" x14ac:dyDescent="0.25"/>
    <row r="218" s="56" customFormat="1" x14ac:dyDescent="0.25"/>
    <row r="219" s="56" customFormat="1" x14ac:dyDescent="0.25"/>
    <row r="220" s="56" customFormat="1" x14ac:dyDescent="0.25"/>
    <row r="221" s="56" customFormat="1" x14ac:dyDescent="0.25"/>
    <row r="222" s="56" customFormat="1" x14ac:dyDescent="0.25"/>
    <row r="223" s="56" customFormat="1" x14ac:dyDescent="0.25"/>
    <row r="224" s="56" customFormat="1" x14ac:dyDescent="0.25"/>
    <row r="225" s="56" customFormat="1" x14ac:dyDescent="0.25"/>
    <row r="226" s="56" customFormat="1" x14ac:dyDescent="0.25"/>
    <row r="227" s="56" customFormat="1" x14ac:dyDescent="0.25"/>
    <row r="228" s="56" customFormat="1" x14ac:dyDescent="0.25"/>
    <row r="229" s="56" customFormat="1" x14ac:dyDescent="0.25"/>
    <row r="230" s="56" customFormat="1" x14ac:dyDescent="0.25"/>
    <row r="231" s="56" customFormat="1" x14ac:dyDescent="0.25"/>
    <row r="232" s="56" customFormat="1" x14ac:dyDescent="0.25"/>
    <row r="233" s="56" customFormat="1" x14ac:dyDescent="0.25"/>
    <row r="234" s="56" customFormat="1" x14ac:dyDescent="0.25"/>
    <row r="235" s="56" customFormat="1" x14ac:dyDescent="0.25"/>
    <row r="236" s="56" customFormat="1" x14ac:dyDescent="0.25"/>
    <row r="237" s="56" customFormat="1" x14ac:dyDescent="0.25"/>
    <row r="238" s="56" customFormat="1" x14ac:dyDescent="0.25"/>
    <row r="239" s="56" customFormat="1" x14ac:dyDescent="0.25"/>
    <row r="240" s="56" customFormat="1" x14ac:dyDescent="0.25"/>
    <row r="241" s="56" customFormat="1" x14ac:dyDescent="0.25"/>
    <row r="242" s="56" customFormat="1" x14ac:dyDescent="0.25"/>
    <row r="243" s="56" customFormat="1" x14ac:dyDescent="0.25"/>
    <row r="244" s="56" customFormat="1" x14ac:dyDescent="0.25"/>
    <row r="245" s="56" customFormat="1" x14ac:dyDescent="0.25"/>
    <row r="246" s="56" customFormat="1" x14ac:dyDescent="0.25"/>
    <row r="247" s="56" customFormat="1" x14ac:dyDescent="0.25"/>
    <row r="248" s="56" customFormat="1" x14ac:dyDescent="0.25"/>
    <row r="249" s="56" customFormat="1" x14ac:dyDescent="0.25"/>
    <row r="250" s="56" customFormat="1" x14ac:dyDescent="0.25"/>
    <row r="251" s="56" customFormat="1" x14ac:dyDescent="0.25"/>
    <row r="252" s="56" customFormat="1" x14ac:dyDescent="0.25"/>
    <row r="253" s="56" customFormat="1" x14ac:dyDescent="0.25"/>
    <row r="254" s="56" customFormat="1" x14ac:dyDescent="0.25"/>
    <row r="255" s="56" customFormat="1" x14ac:dyDescent="0.25"/>
    <row r="256" s="56" customFormat="1" x14ac:dyDescent="0.25"/>
    <row r="257" s="56" customFormat="1" x14ac:dyDescent="0.25"/>
    <row r="258" s="56" customFormat="1" x14ac:dyDescent="0.25"/>
    <row r="259" s="56" customFormat="1" x14ac:dyDescent="0.25"/>
    <row r="260" s="56" customFormat="1" x14ac:dyDescent="0.25"/>
    <row r="261" s="56" customFormat="1" x14ac:dyDescent="0.25"/>
    <row r="262" s="56" customFormat="1" x14ac:dyDescent="0.25"/>
    <row r="263" s="56" customFormat="1" x14ac:dyDescent="0.25"/>
    <row r="264" s="56" customFormat="1" x14ac:dyDescent="0.25"/>
    <row r="265" s="56" customFormat="1" x14ac:dyDescent="0.25"/>
    <row r="266" s="56" customFormat="1" x14ac:dyDescent="0.25"/>
    <row r="267" s="56" customFormat="1" x14ac:dyDescent="0.25"/>
    <row r="268" s="56" customFormat="1" x14ac:dyDescent="0.25"/>
    <row r="269" s="56" customFormat="1" x14ac:dyDescent="0.25"/>
    <row r="270" s="56" customFormat="1" x14ac:dyDescent="0.25"/>
    <row r="271" s="56" customFormat="1" x14ac:dyDescent="0.25"/>
    <row r="272" s="56" customFormat="1" x14ac:dyDescent="0.25"/>
    <row r="273" s="56" customFormat="1" x14ac:dyDescent="0.25"/>
    <row r="274" s="56" customFormat="1" x14ac:dyDescent="0.25"/>
    <row r="275" s="56" customFormat="1" x14ac:dyDescent="0.25"/>
    <row r="276" s="56" customFormat="1" x14ac:dyDescent="0.25"/>
    <row r="277" s="56" customFormat="1" x14ac:dyDescent="0.25"/>
    <row r="278" s="56" customFormat="1" x14ac:dyDescent="0.25"/>
    <row r="279" s="56" customFormat="1" x14ac:dyDescent="0.25"/>
    <row r="280" s="56" customFormat="1" x14ac:dyDescent="0.25"/>
    <row r="281" s="56" customFormat="1" x14ac:dyDescent="0.25"/>
    <row r="282" s="56" customFormat="1" x14ac:dyDescent="0.25"/>
    <row r="283" s="56" customFormat="1" x14ac:dyDescent="0.25"/>
    <row r="284" s="56" customFormat="1" x14ac:dyDescent="0.25"/>
    <row r="285" s="56" customFormat="1" x14ac:dyDescent="0.25"/>
    <row r="286" s="56" customFormat="1" x14ac:dyDescent="0.25"/>
    <row r="287" s="56" customFormat="1" x14ac:dyDescent="0.25"/>
    <row r="288" s="56" customFormat="1" x14ac:dyDescent="0.25"/>
    <row r="289" s="56" customFormat="1" x14ac:dyDescent="0.25"/>
    <row r="290" s="56" customFormat="1" x14ac:dyDescent="0.25"/>
    <row r="291" s="56" customFormat="1" x14ac:dyDescent="0.25"/>
    <row r="292" s="56" customFormat="1" x14ac:dyDescent="0.25"/>
    <row r="293" s="56" customFormat="1" x14ac:dyDescent="0.25"/>
    <row r="294" s="56" customFormat="1" x14ac:dyDescent="0.25"/>
    <row r="295" s="56" customFormat="1" x14ac:dyDescent="0.25"/>
    <row r="296" s="56" customFormat="1" x14ac:dyDescent="0.25"/>
    <row r="297" s="56" customFormat="1" x14ac:dyDescent="0.25"/>
    <row r="298" s="56" customFormat="1" x14ac:dyDescent="0.25"/>
    <row r="299" s="56" customFormat="1" x14ac:dyDescent="0.25"/>
    <row r="300" s="56" customFormat="1" x14ac:dyDescent="0.25"/>
    <row r="301" s="56" customFormat="1" x14ac:dyDescent="0.25"/>
    <row r="302" s="56" customFormat="1" x14ac:dyDescent="0.25"/>
    <row r="303" s="56" customFormat="1" x14ac:dyDescent="0.25"/>
    <row r="304" s="56" customFormat="1" x14ac:dyDescent="0.25"/>
    <row r="305" s="56" customFormat="1" x14ac:dyDescent="0.25"/>
    <row r="306" s="56" customFormat="1" x14ac:dyDescent="0.25"/>
    <row r="307" s="56" customFormat="1" x14ac:dyDescent="0.25"/>
    <row r="308" s="56" customFormat="1" x14ac:dyDescent="0.25"/>
    <row r="309" s="56" customFormat="1" x14ac:dyDescent="0.25"/>
    <row r="310" s="56" customFormat="1" x14ac:dyDescent="0.25"/>
    <row r="311" s="56" customFormat="1" x14ac:dyDescent="0.25"/>
    <row r="312" s="56" customFormat="1" x14ac:dyDescent="0.25"/>
    <row r="313" s="56" customFormat="1" x14ac:dyDescent="0.25"/>
    <row r="314" s="56" customFormat="1" x14ac:dyDescent="0.25"/>
    <row r="315" s="56" customFormat="1" x14ac:dyDescent="0.25"/>
    <row r="316" s="56" customFormat="1" x14ac:dyDescent="0.25"/>
    <row r="317" s="56" customFormat="1" x14ac:dyDescent="0.25"/>
    <row r="318" s="56" customFormat="1" x14ac:dyDescent="0.25"/>
    <row r="319" s="56" customFormat="1" x14ac:dyDescent="0.25"/>
    <row r="320" s="56" customFormat="1" x14ac:dyDescent="0.25"/>
    <row r="321" s="56" customFormat="1" x14ac:dyDescent="0.25"/>
    <row r="322" s="56" customFormat="1" x14ac:dyDescent="0.25"/>
    <row r="323" s="56" customFormat="1" x14ac:dyDescent="0.25"/>
    <row r="324" s="56" customFormat="1" x14ac:dyDescent="0.25"/>
    <row r="325" s="56" customFormat="1" x14ac:dyDescent="0.25"/>
    <row r="326" s="56" customFormat="1" x14ac:dyDescent="0.25"/>
    <row r="327" s="56" customFormat="1" x14ac:dyDescent="0.25"/>
    <row r="328" s="56" customFormat="1" x14ac:dyDescent="0.25"/>
    <row r="329" s="56" customFormat="1" x14ac:dyDescent="0.25"/>
    <row r="330" s="56" customFormat="1" x14ac:dyDescent="0.25"/>
    <row r="331" s="56" customFormat="1" x14ac:dyDescent="0.25"/>
    <row r="332" s="56" customFormat="1" x14ac:dyDescent="0.25"/>
    <row r="333" s="56" customFormat="1" x14ac:dyDescent="0.25"/>
    <row r="334" s="56" customFormat="1" x14ac:dyDescent="0.25"/>
    <row r="335" s="56" customFormat="1" x14ac:dyDescent="0.25"/>
    <row r="336" s="56" customFormat="1" x14ac:dyDescent="0.25"/>
    <row r="337" s="56" customFormat="1" x14ac:dyDescent="0.25"/>
    <row r="338" s="56" customFormat="1" x14ac:dyDescent="0.25"/>
    <row r="339" s="56" customFormat="1" x14ac:dyDescent="0.25"/>
    <row r="340" s="56" customFormat="1" x14ac:dyDescent="0.25"/>
    <row r="341" s="56" customFormat="1" x14ac:dyDescent="0.25"/>
    <row r="342" s="56" customFormat="1" x14ac:dyDescent="0.25"/>
    <row r="343" s="56" customFormat="1" x14ac:dyDescent="0.25"/>
    <row r="344" s="56" customFormat="1" x14ac:dyDescent="0.25"/>
    <row r="345" s="56" customFormat="1" x14ac:dyDescent="0.25"/>
    <row r="346" s="56" customFormat="1" x14ac:dyDescent="0.25"/>
    <row r="347" s="56" customFormat="1" x14ac:dyDescent="0.25"/>
    <row r="348" s="56" customFormat="1" x14ac:dyDescent="0.25"/>
    <row r="349" s="56" customFormat="1" x14ac:dyDescent="0.25"/>
    <row r="350" s="56" customFormat="1" x14ac:dyDescent="0.25"/>
    <row r="351" s="56" customFormat="1" x14ac:dyDescent="0.25"/>
    <row r="352" s="56" customFormat="1" x14ac:dyDescent="0.25"/>
    <row r="353" s="56" customFormat="1" x14ac:dyDescent="0.25"/>
    <row r="354" s="56" customFormat="1" x14ac:dyDescent="0.25"/>
    <row r="355" s="56" customFormat="1" x14ac:dyDescent="0.25"/>
    <row r="356" s="56" customFormat="1" x14ac:dyDescent="0.25"/>
    <row r="357" s="56" customFormat="1" x14ac:dyDescent="0.25"/>
    <row r="358" s="56" customFormat="1" x14ac:dyDescent="0.25"/>
    <row r="359" s="56" customFormat="1" x14ac:dyDescent="0.25"/>
    <row r="360" s="56" customFormat="1" x14ac:dyDescent="0.25"/>
    <row r="361" s="56" customFormat="1" x14ac:dyDescent="0.25"/>
    <row r="362" s="56" customFormat="1" x14ac:dyDescent="0.25"/>
    <row r="363" s="56" customFormat="1" x14ac:dyDescent="0.25"/>
    <row r="364" s="56" customFormat="1" x14ac:dyDescent="0.25"/>
    <row r="365" s="56" customFormat="1" x14ac:dyDescent="0.25"/>
    <row r="366" s="56" customFormat="1" x14ac:dyDescent="0.25"/>
    <row r="367" s="56" customFormat="1" x14ac:dyDescent="0.25"/>
    <row r="368" s="56" customFormat="1" x14ac:dyDescent="0.25"/>
    <row r="369" s="56" customFormat="1" x14ac:dyDescent="0.25"/>
    <row r="370" s="56" customFormat="1" x14ac:dyDescent="0.25"/>
    <row r="371" s="56" customFormat="1" x14ac:dyDescent="0.25"/>
    <row r="372" s="56" customFormat="1" x14ac:dyDescent="0.25"/>
    <row r="373" s="56" customFormat="1" x14ac:dyDescent="0.25"/>
    <row r="374" s="56" customFormat="1" x14ac:dyDescent="0.25"/>
    <row r="375" s="56" customFormat="1" x14ac:dyDescent="0.25"/>
    <row r="376" s="56" customFormat="1" x14ac:dyDescent="0.25"/>
    <row r="377" s="56" customFormat="1" x14ac:dyDescent="0.25"/>
    <row r="378" s="56" customFormat="1" x14ac:dyDescent="0.25"/>
    <row r="379" s="56" customFormat="1" x14ac:dyDescent="0.25"/>
    <row r="380" s="56" customFormat="1" x14ac:dyDescent="0.25"/>
    <row r="381" s="56" customFormat="1" x14ac:dyDescent="0.25"/>
    <row r="382" s="56" customFormat="1" x14ac:dyDescent="0.25"/>
    <row r="383" s="56" customFormat="1" x14ac:dyDescent="0.25"/>
    <row r="384" s="56" customFormat="1" x14ac:dyDescent="0.25"/>
    <row r="385" s="56" customFormat="1" x14ac:dyDescent="0.25"/>
    <row r="386" s="56" customFormat="1" x14ac:dyDescent="0.25"/>
    <row r="387" s="56" customFormat="1" x14ac:dyDescent="0.25"/>
    <row r="388" s="56" customFormat="1" x14ac:dyDescent="0.25"/>
    <row r="389" s="56" customFormat="1" x14ac:dyDescent="0.25"/>
    <row r="390" s="56" customFormat="1" x14ac:dyDescent="0.25"/>
    <row r="391" s="56" customFormat="1" x14ac:dyDescent="0.25"/>
    <row r="392" s="56" customFormat="1" x14ac:dyDescent="0.25"/>
    <row r="393" s="56" customFormat="1" x14ac:dyDescent="0.25"/>
    <row r="394" s="56" customFormat="1" x14ac:dyDescent="0.25"/>
    <row r="395" s="56" customFormat="1" x14ac:dyDescent="0.25"/>
    <row r="396" s="56" customFormat="1" x14ac:dyDescent="0.25"/>
    <row r="397" s="56" customFormat="1" x14ac:dyDescent="0.25"/>
    <row r="398" s="56" customFormat="1" x14ac:dyDescent="0.25"/>
    <row r="399" s="56" customFormat="1" x14ac:dyDescent="0.25"/>
    <row r="400" s="56" customFormat="1" x14ac:dyDescent="0.25"/>
    <row r="401" s="56" customFormat="1" x14ac:dyDescent="0.25"/>
    <row r="402" s="56" customFormat="1" x14ac:dyDescent="0.25"/>
    <row r="403" s="56" customFormat="1" x14ac:dyDescent="0.25"/>
    <row r="404" s="56" customFormat="1" x14ac:dyDescent="0.25"/>
    <row r="405" s="56" customFormat="1" x14ac:dyDescent="0.25"/>
    <row r="406" s="56" customFormat="1" x14ac:dyDescent="0.25"/>
    <row r="407" s="56" customFormat="1" x14ac:dyDescent="0.25"/>
    <row r="408" s="56" customFormat="1" x14ac:dyDescent="0.25"/>
    <row r="409" s="56" customFormat="1" x14ac:dyDescent="0.25"/>
    <row r="410" s="56" customFormat="1" x14ac:dyDescent="0.25"/>
    <row r="411" s="56" customFormat="1" x14ac:dyDescent="0.25"/>
    <row r="412" s="56" customFormat="1" x14ac:dyDescent="0.25"/>
    <row r="413" s="56" customFormat="1" x14ac:dyDescent="0.25"/>
    <row r="414" s="56" customFormat="1" x14ac:dyDescent="0.25"/>
    <row r="415" s="56" customFormat="1" x14ac:dyDescent="0.25"/>
    <row r="416" s="56" customFormat="1" x14ac:dyDescent="0.25"/>
    <row r="417" s="56" customFormat="1" x14ac:dyDescent="0.25"/>
    <row r="418" s="56" customFormat="1" x14ac:dyDescent="0.25"/>
    <row r="419" s="56" customFormat="1" x14ac:dyDescent="0.25"/>
    <row r="420" s="56" customFormat="1" x14ac:dyDescent="0.25"/>
    <row r="421" s="56" customFormat="1" x14ac:dyDescent="0.25"/>
    <row r="422" s="56" customFormat="1" x14ac:dyDescent="0.25"/>
    <row r="423" s="56" customFormat="1" x14ac:dyDescent="0.25"/>
    <row r="424" s="56" customFormat="1" x14ac:dyDescent="0.25"/>
    <row r="425" s="56" customFormat="1" x14ac:dyDescent="0.25"/>
    <row r="426" s="56" customFormat="1" x14ac:dyDescent="0.25"/>
    <row r="427" s="56" customFormat="1" x14ac:dyDescent="0.25"/>
    <row r="428" s="56" customFormat="1" x14ac:dyDescent="0.25"/>
    <row r="429" s="56" customFormat="1" x14ac:dyDescent="0.25"/>
    <row r="430" s="56" customFormat="1" x14ac:dyDescent="0.25"/>
    <row r="431" s="56" customFormat="1" x14ac:dyDescent="0.25"/>
    <row r="432" s="56" customFormat="1" x14ac:dyDescent="0.25"/>
    <row r="433" s="56" customFormat="1" x14ac:dyDescent="0.25"/>
    <row r="434" s="56" customFormat="1" x14ac:dyDescent="0.25"/>
    <row r="435" s="56" customFormat="1" x14ac:dyDescent="0.25"/>
    <row r="436" s="56" customFormat="1" x14ac:dyDescent="0.25"/>
    <row r="437" s="56" customFormat="1" x14ac:dyDescent="0.25"/>
    <row r="438" s="56" customFormat="1" x14ac:dyDescent="0.25"/>
    <row r="439" s="56" customFormat="1" x14ac:dyDescent="0.25"/>
    <row r="440" s="56" customFormat="1" x14ac:dyDescent="0.25"/>
    <row r="441" s="56" customFormat="1" x14ac:dyDescent="0.25"/>
    <row r="442" s="56" customFormat="1" x14ac:dyDescent="0.25"/>
    <row r="443" s="56" customFormat="1" x14ac:dyDescent="0.25"/>
    <row r="444" s="56" customFormat="1" x14ac:dyDescent="0.25"/>
    <row r="445" s="56" customFormat="1" x14ac:dyDescent="0.25"/>
    <row r="446" s="56" customFormat="1" x14ac:dyDescent="0.25"/>
    <row r="447" s="56" customFormat="1" x14ac:dyDescent="0.25"/>
    <row r="448" s="56" customFormat="1" x14ac:dyDescent="0.25"/>
    <row r="449" s="56" customFormat="1" x14ac:dyDescent="0.25"/>
    <row r="450" s="56" customFormat="1" x14ac:dyDescent="0.25"/>
    <row r="451" s="56" customFormat="1" x14ac:dyDescent="0.25"/>
    <row r="452" s="56" customFormat="1" x14ac:dyDescent="0.25"/>
    <row r="453" s="56" customFormat="1" x14ac:dyDescent="0.25"/>
    <row r="454" s="56" customFormat="1" x14ac:dyDescent="0.25"/>
    <row r="455" s="56" customFormat="1" x14ac:dyDescent="0.25"/>
    <row r="456" s="56" customFormat="1" x14ac:dyDescent="0.25"/>
    <row r="457" s="56" customFormat="1" x14ac:dyDescent="0.25"/>
    <row r="458" s="56" customFormat="1" x14ac:dyDescent="0.25"/>
    <row r="459" s="56" customFormat="1" x14ac:dyDescent="0.25"/>
    <row r="460" s="56" customFormat="1" x14ac:dyDescent="0.25"/>
    <row r="461" s="56" customFormat="1" x14ac:dyDescent="0.25"/>
    <row r="462" s="56" customFormat="1" x14ac:dyDescent="0.25"/>
    <row r="463" s="56" customFormat="1" x14ac:dyDescent="0.25"/>
    <row r="464" s="56" customFormat="1" x14ac:dyDescent="0.25"/>
    <row r="465" s="56" customFormat="1" x14ac:dyDescent="0.25"/>
    <row r="466" s="56" customFormat="1" x14ac:dyDescent="0.25"/>
    <row r="467" s="56" customFormat="1" x14ac:dyDescent="0.25"/>
    <row r="468" s="56" customFormat="1" x14ac:dyDescent="0.25"/>
    <row r="469" s="56" customFormat="1" x14ac:dyDescent="0.25"/>
    <row r="470" s="56" customFormat="1" x14ac:dyDescent="0.25"/>
    <row r="471" s="56" customFormat="1" x14ac:dyDescent="0.25"/>
    <row r="472" s="56" customFormat="1" x14ac:dyDescent="0.25"/>
    <row r="473" s="56" customFormat="1" x14ac:dyDescent="0.25"/>
    <row r="474" s="56" customFormat="1" x14ac:dyDescent="0.25"/>
    <row r="475" s="56" customFormat="1" x14ac:dyDescent="0.25"/>
    <row r="476" s="56" customFormat="1" x14ac:dyDescent="0.25"/>
    <row r="477" s="56" customFormat="1" x14ac:dyDescent="0.25"/>
    <row r="478" s="56" customFormat="1" x14ac:dyDescent="0.25"/>
    <row r="479" s="56" customFormat="1" x14ac:dyDescent="0.25"/>
    <row r="480" s="56" customFormat="1" x14ac:dyDescent="0.25"/>
    <row r="481" s="56" customFormat="1" x14ac:dyDescent="0.25"/>
    <row r="482" s="56" customFormat="1" x14ac:dyDescent="0.25"/>
    <row r="483" s="56" customFormat="1" x14ac:dyDescent="0.25"/>
    <row r="484" s="56" customFormat="1" x14ac:dyDescent="0.25"/>
    <row r="485" s="56" customFormat="1" x14ac:dyDescent="0.25"/>
    <row r="486" s="56" customFormat="1" x14ac:dyDescent="0.25"/>
    <row r="487" s="56" customFormat="1" x14ac:dyDescent="0.25"/>
    <row r="488" s="56" customFormat="1" x14ac:dyDescent="0.25"/>
    <row r="489" s="56" customFormat="1" x14ac:dyDescent="0.25"/>
    <row r="490" s="56" customFormat="1" x14ac:dyDescent="0.25"/>
    <row r="491" s="56" customFormat="1" x14ac:dyDescent="0.25"/>
    <row r="492" s="56" customFormat="1" x14ac:dyDescent="0.25"/>
    <row r="493" s="56" customFormat="1" x14ac:dyDescent="0.25"/>
    <row r="494" s="56" customFormat="1" x14ac:dyDescent="0.25"/>
    <row r="495" s="56" customFormat="1" x14ac:dyDescent="0.25"/>
    <row r="496" s="56" customFormat="1" x14ac:dyDescent="0.25"/>
    <row r="497" s="56" customFormat="1" x14ac:dyDescent="0.25"/>
    <row r="498" s="56" customFormat="1" x14ac:dyDescent="0.25"/>
    <row r="499" s="56" customFormat="1" x14ac:dyDescent="0.25"/>
    <row r="500" s="56" customFormat="1" x14ac:dyDescent="0.25"/>
    <row r="501" s="56" customFormat="1" x14ac:dyDescent="0.25"/>
    <row r="502" s="56" customFormat="1" x14ac:dyDescent="0.25"/>
    <row r="503" s="56" customFormat="1" x14ac:dyDescent="0.25"/>
    <row r="504" s="56" customFormat="1" x14ac:dyDescent="0.25"/>
    <row r="505" s="56" customFormat="1" x14ac:dyDescent="0.25"/>
    <row r="506" s="56" customFormat="1" x14ac:dyDescent="0.25"/>
    <row r="507" s="56" customFormat="1" x14ac:dyDescent="0.25"/>
    <row r="508" s="56" customFormat="1" x14ac:dyDescent="0.25"/>
    <row r="509" s="56" customFormat="1" x14ac:dyDescent="0.25"/>
    <row r="510" s="56" customFormat="1" x14ac:dyDescent="0.25"/>
    <row r="511" s="56" customFormat="1" x14ac:dyDescent="0.25"/>
    <row r="512" s="56" customFormat="1" x14ac:dyDescent="0.25"/>
    <row r="513" s="56" customFormat="1" x14ac:dyDescent="0.25"/>
    <row r="514" s="56" customFormat="1" x14ac:dyDescent="0.25"/>
    <row r="515" s="56" customFormat="1" x14ac:dyDescent="0.25"/>
    <row r="516" s="56" customFormat="1" x14ac:dyDescent="0.25"/>
    <row r="517" s="56" customFormat="1" x14ac:dyDescent="0.25"/>
    <row r="518" s="56" customFormat="1" x14ac:dyDescent="0.25"/>
    <row r="519" s="56" customFormat="1" x14ac:dyDescent="0.25"/>
    <row r="520" s="56" customFormat="1" x14ac:dyDescent="0.25"/>
    <row r="521" s="56" customFormat="1" x14ac:dyDescent="0.25"/>
    <row r="522" s="56" customFormat="1" x14ac:dyDescent="0.25"/>
    <row r="523" s="56" customFormat="1" x14ac:dyDescent="0.25"/>
    <row r="524" s="56" customFormat="1" x14ac:dyDescent="0.25"/>
    <row r="525" s="56" customFormat="1" x14ac:dyDescent="0.25"/>
    <row r="526" s="56" customFormat="1" x14ac:dyDescent="0.25"/>
    <row r="527" s="56" customFormat="1" x14ac:dyDescent="0.25"/>
    <row r="528" s="56" customFormat="1" x14ac:dyDescent="0.25"/>
    <row r="529" s="56" customFormat="1" x14ac:dyDescent="0.25"/>
    <row r="530" s="56" customFormat="1" x14ac:dyDescent="0.25"/>
    <row r="531" s="56" customFormat="1" x14ac:dyDescent="0.25"/>
    <row r="532" s="56" customFormat="1" x14ac:dyDescent="0.25"/>
    <row r="533" s="56" customFormat="1" x14ac:dyDescent="0.25"/>
    <row r="534" s="56" customFormat="1" x14ac:dyDescent="0.25"/>
    <row r="535" s="56" customFormat="1" x14ac:dyDescent="0.25"/>
    <row r="536" s="56" customFormat="1" x14ac:dyDescent="0.25"/>
    <row r="537" s="56" customFormat="1" x14ac:dyDescent="0.25"/>
    <row r="538" s="56" customFormat="1" x14ac:dyDescent="0.25"/>
    <row r="539" s="56" customFormat="1" x14ac:dyDescent="0.25"/>
    <row r="540" s="56" customFormat="1" x14ac:dyDescent="0.25"/>
    <row r="541" s="56" customFormat="1" x14ac:dyDescent="0.25"/>
    <row r="542" s="56" customFormat="1" x14ac:dyDescent="0.25"/>
    <row r="543" s="56" customFormat="1" x14ac:dyDescent="0.25"/>
    <row r="544" s="56" customFormat="1" x14ac:dyDescent="0.25"/>
    <row r="545" s="56" customFormat="1" x14ac:dyDescent="0.25"/>
    <row r="546" s="56" customFormat="1" x14ac:dyDescent="0.25"/>
    <row r="547" s="56" customFormat="1" x14ac:dyDescent="0.25"/>
    <row r="548" s="56" customFormat="1" x14ac:dyDescent="0.25"/>
    <row r="549" s="56" customFormat="1" x14ac:dyDescent="0.25"/>
    <row r="550" s="56" customFormat="1" x14ac:dyDescent="0.25"/>
    <row r="551" s="56" customFormat="1" x14ac:dyDescent="0.25"/>
    <row r="552" s="56" customFormat="1" x14ac:dyDescent="0.25"/>
    <row r="553" s="56" customFormat="1" x14ac:dyDescent="0.25"/>
    <row r="554" s="56" customFormat="1" x14ac:dyDescent="0.25"/>
    <row r="555" s="56" customFormat="1" x14ac:dyDescent="0.25"/>
    <row r="556" s="56" customFormat="1" x14ac:dyDescent="0.25"/>
    <row r="557" s="56" customFormat="1" x14ac:dyDescent="0.25"/>
    <row r="558" s="56" customFormat="1" x14ac:dyDescent="0.25"/>
    <row r="559" s="56" customFormat="1" x14ac:dyDescent="0.25"/>
    <row r="560" s="56" customFormat="1" x14ac:dyDescent="0.25"/>
    <row r="561" s="56" customFormat="1" x14ac:dyDescent="0.25"/>
    <row r="562" s="56" customFormat="1" x14ac:dyDescent="0.25"/>
    <row r="563" s="56" customFormat="1" x14ac:dyDescent="0.25"/>
    <row r="564" s="56" customFormat="1" x14ac:dyDescent="0.25"/>
    <row r="565" s="56" customFormat="1" x14ac:dyDescent="0.25"/>
    <row r="566" s="56" customFormat="1" x14ac:dyDescent="0.25"/>
    <row r="567" s="56" customFormat="1" x14ac:dyDescent="0.25"/>
    <row r="568" s="56" customFormat="1" x14ac:dyDescent="0.25"/>
    <row r="569" s="56" customFormat="1" x14ac:dyDescent="0.25"/>
    <row r="570" s="56" customFormat="1" x14ac:dyDescent="0.25"/>
    <row r="571" s="56" customFormat="1" x14ac:dyDescent="0.25"/>
    <row r="572" s="56" customFormat="1" x14ac:dyDescent="0.25"/>
    <row r="573" s="56" customFormat="1" x14ac:dyDescent="0.25"/>
    <row r="574" s="56" customFormat="1" x14ac:dyDescent="0.25"/>
    <row r="575" s="56" customFormat="1" x14ac:dyDescent="0.25"/>
    <row r="576" s="56" customFormat="1" x14ac:dyDescent="0.25"/>
    <row r="577" s="56" customFormat="1" x14ac:dyDescent="0.25"/>
    <row r="578" s="56" customFormat="1" x14ac:dyDescent="0.25"/>
    <row r="579" s="56" customFormat="1" x14ac:dyDescent="0.25"/>
    <row r="580" s="56" customFormat="1" x14ac:dyDescent="0.25"/>
    <row r="581" s="56" customFormat="1" x14ac:dyDescent="0.25"/>
    <row r="582" s="56" customFormat="1" x14ac:dyDescent="0.25"/>
    <row r="583" s="56" customFormat="1" x14ac:dyDescent="0.25"/>
    <row r="584" s="56" customFormat="1" x14ac:dyDescent="0.25"/>
    <row r="585" s="56" customFormat="1" x14ac:dyDescent="0.25"/>
    <row r="586" s="56" customFormat="1" x14ac:dyDescent="0.25"/>
    <row r="587" s="56" customFormat="1" x14ac:dyDescent="0.25"/>
    <row r="588" s="56" customFormat="1" x14ac:dyDescent="0.25"/>
    <row r="589" s="56" customFormat="1" x14ac:dyDescent="0.25"/>
    <row r="590" s="56" customFormat="1" x14ac:dyDescent="0.25"/>
    <row r="591" s="56" customFormat="1" x14ac:dyDescent="0.25"/>
    <row r="592" s="56" customFormat="1" x14ac:dyDescent="0.25"/>
    <row r="593" s="56" customFormat="1" x14ac:dyDescent="0.25"/>
    <row r="594" s="56" customFormat="1" x14ac:dyDescent="0.25"/>
    <row r="595" s="56" customFormat="1" x14ac:dyDescent="0.25"/>
    <row r="596" s="56" customFormat="1" x14ac:dyDescent="0.25"/>
    <row r="597" s="56" customFormat="1" x14ac:dyDescent="0.25"/>
    <row r="598" s="56" customFormat="1" x14ac:dyDescent="0.25"/>
    <row r="599" s="56" customFormat="1" x14ac:dyDescent="0.25"/>
    <row r="600" s="56" customFormat="1" x14ac:dyDescent="0.25"/>
    <row r="601" s="56" customFormat="1" x14ac:dyDescent="0.25"/>
    <row r="602" s="56" customFormat="1" x14ac:dyDescent="0.25"/>
    <row r="603" s="56" customFormat="1" x14ac:dyDescent="0.25"/>
    <row r="604" s="56" customFormat="1" x14ac:dyDescent="0.25"/>
    <row r="605" s="56" customFormat="1" x14ac:dyDescent="0.25"/>
    <row r="606" s="56" customFormat="1" x14ac:dyDescent="0.25"/>
    <row r="607" s="56" customFormat="1" x14ac:dyDescent="0.25"/>
    <row r="608" s="56" customFormat="1" x14ac:dyDescent="0.25"/>
    <row r="609" s="56" customFormat="1" x14ac:dyDescent="0.25"/>
    <row r="610" s="56" customFormat="1" x14ac:dyDescent="0.25"/>
    <row r="611" s="56" customFormat="1" x14ac:dyDescent="0.25"/>
    <row r="612" s="56" customFormat="1" x14ac:dyDescent="0.25"/>
    <row r="613" s="56" customFormat="1" x14ac:dyDescent="0.25"/>
    <row r="614" s="56" customFormat="1" x14ac:dyDescent="0.25"/>
    <row r="615" s="56" customFormat="1" x14ac:dyDescent="0.25"/>
    <row r="616" s="56" customFormat="1" x14ac:dyDescent="0.25"/>
    <row r="617" s="56" customFormat="1" x14ac:dyDescent="0.25"/>
    <row r="618" s="56" customFormat="1" x14ac:dyDescent="0.25"/>
    <row r="619" s="56" customFormat="1" x14ac:dyDescent="0.25"/>
    <row r="620" s="56" customFormat="1" x14ac:dyDescent="0.25"/>
    <row r="621" s="56" customFormat="1" x14ac:dyDescent="0.25"/>
    <row r="622" s="56" customFormat="1" x14ac:dyDescent="0.25"/>
    <row r="623" s="56" customFormat="1" x14ac:dyDescent="0.25"/>
    <row r="624" s="56" customFormat="1" x14ac:dyDescent="0.25"/>
    <row r="625" s="56" customFormat="1" x14ac:dyDescent="0.25"/>
    <row r="626" s="56" customFormat="1" x14ac:dyDescent="0.25"/>
    <row r="627" s="56" customFormat="1" x14ac:dyDescent="0.25"/>
    <row r="628" s="56" customFormat="1" x14ac:dyDescent="0.25"/>
    <row r="629" s="56" customFormat="1" x14ac:dyDescent="0.25"/>
    <row r="630" s="56" customFormat="1" x14ac:dyDescent="0.25"/>
    <row r="631" s="56" customFormat="1" x14ac:dyDescent="0.25"/>
    <row r="632" s="56" customFormat="1" x14ac:dyDescent="0.25"/>
    <row r="633" s="56" customFormat="1" x14ac:dyDescent="0.25"/>
    <row r="634" s="56" customFormat="1" x14ac:dyDescent="0.25"/>
    <row r="635" s="56" customFormat="1" x14ac:dyDescent="0.25"/>
    <row r="636" s="56" customFormat="1" x14ac:dyDescent="0.25"/>
    <row r="637" s="56" customFormat="1" x14ac:dyDescent="0.25"/>
    <row r="638" s="56" customFormat="1" x14ac:dyDescent="0.25"/>
    <row r="639" s="56" customFormat="1" x14ac:dyDescent="0.25"/>
    <row r="640" s="56" customFormat="1" x14ac:dyDescent="0.25"/>
    <row r="641" s="56" customFormat="1" x14ac:dyDescent="0.25"/>
    <row r="642" s="56" customFormat="1" x14ac:dyDescent="0.25"/>
    <row r="643" s="56" customFormat="1" x14ac:dyDescent="0.25"/>
    <row r="644" s="56" customFormat="1" x14ac:dyDescent="0.25"/>
    <row r="645" s="56" customFormat="1" x14ac:dyDescent="0.25"/>
    <row r="646" s="56" customFormat="1" x14ac:dyDescent="0.25"/>
    <row r="647" s="56" customFormat="1" x14ac:dyDescent="0.25"/>
    <row r="648" s="56" customFormat="1" x14ac:dyDescent="0.25"/>
    <row r="649" s="56" customFormat="1" x14ac:dyDescent="0.25"/>
    <row r="650" s="56" customFormat="1" x14ac:dyDescent="0.25"/>
    <row r="651" s="56" customFormat="1" x14ac:dyDescent="0.25"/>
    <row r="652" s="56" customFormat="1" x14ac:dyDescent="0.25"/>
    <row r="653" s="56" customFormat="1" x14ac:dyDescent="0.25"/>
    <row r="654" s="56" customFormat="1" x14ac:dyDescent="0.25"/>
    <row r="655" s="56" customFormat="1" x14ac:dyDescent="0.25"/>
    <row r="656" s="56" customFormat="1" x14ac:dyDescent="0.25"/>
    <row r="657" s="56" customFormat="1" x14ac:dyDescent="0.25"/>
    <row r="658" s="56" customFormat="1" x14ac:dyDescent="0.25"/>
    <row r="659" s="56" customFormat="1" x14ac:dyDescent="0.25"/>
    <row r="660" s="56" customFormat="1" x14ac:dyDescent="0.25"/>
    <row r="661" s="56" customFormat="1" x14ac:dyDescent="0.25"/>
    <row r="662" s="56" customFormat="1" x14ac:dyDescent="0.25"/>
    <row r="663" s="56" customFormat="1" x14ac:dyDescent="0.25"/>
    <row r="664" s="56" customFormat="1" x14ac:dyDescent="0.25"/>
    <row r="665" s="56" customFormat="1" x14ac:dyDescent="0.25"/>
    <row r="666" s="56" customFormat="1" x14ac:dyDescent="0.25"/>
    <row r="667" s="56" customFormat="1" x14ac:dyDescent="0.25"/>
    <row r="668" s="56" customFormat="1" x14ac:dyDescent="0.25"/>
    <row r="669" s="56" customFormat="1" x14ac:dyDescent="0.25"/>
    <row r="670" s="56" customFormat="1" x14ac:dyDescent="0.25"/>
    <row r="671" s="56" customFormat="1" x14ac:dyDescent="0.25"/>
    <row r="672" s="56" customFormat="1" x14ac:dyDescent="0.25"/>
    <row r="673" s="56" customFormat="1" x14ac:dyDescent="0.25"/>
    <row r="674" s="56" customFormat="1" x14ac:dyDescent="0.25"/>
    <row r="675" s="56" customFormat="1" x14ac:dyDescent="0.25"/>
    <row r="676" s="56" customFormat="1" x14ac:dyDescent="0.25"/>
    <row r="677" s="56" customFormat="1" x14ac:dyDescent="0.25"/>
    <row r="678" s="56" customFormat="1" x14ac:dyDescent="0.25"/>
    <row r="679" s="56" customFormat="1" x14ac:dyDescent="0.25"/>
    <row r="680" s="56" customFormat="1" x14ac:dyDescent="0.25"/>
    <row r="681" s="56" customFormat="1" x14ac:dyDescent="0.25"/>
    <row r="682" s="56" customFormat="1" x14ac:dyDescent="0.25"/>
    <row r="683" s="56" customFormat="1" x14ac:dyDescent="0.25"/>
    <row r="684" s="56" customFormat="1" x14ac:dyDescent="0.25"/>
    <row r="685" s="56" customFormat="1" x14ac:dyDescent="0.25"/>
    <row r="686" s="56" customFormat="1" x14ac:dyDescent="0.25"/>
    <row r="687" s="56" customFormat="1" x14ac:dyDescent="0.25"/>
    <row r="688" s="56" customFormat="1" x14ac:dyDescent="0.25"/>
    <row r="689" s="56" customFormat="1" x14ac:dyDescent="0.25"/>
    <row r="690" s="56" customFormat="1" x14ac:dyDescent="0.25"/>
    <row r="691" s="56" customFormat="1" x14ac:dyDescent="0.25"/>
    <row r="692" s="56" customFormat="1" x14ac:dyDescent="0.25"/>
    <row r="693" s="56" customFormat="1" x14ac:dyDescent="0.25"/>
    <row r="694" s="56" customFormat="1" x14ac:dyDescent="0.25"/>
    <row r="695" s="56" customFormat="1" x14ac:dyDescent="0.25"/>
    <row r="696" s="56" customFormat="1" x14ac:dyDescent="0.25"/>
    <row r="697" s="56" customFormat="1" x14ac:dyDescent="0.25"/>
    <row r="698" s="56" customFormat="1" x14ac:dyDescent="0.25"/>
    <row r="699" s="56" customFormat="1" x14ac:dyDescent="0.25"/>
    <row r="700" s="56" customFormat="1" x14ac:dyDescent="0.25"/>
    <row r="701" s="56" customFormat="1" x14ac:dyDescent="0.25"/>
    <row r="702" s="56" customFormat="1" x14ac:dyDescent="0.25"/>
    <row r="703" s="56" customFormat="1" x14ac:dyDescent="0.25"/>
    <row r="704" s="56" customFormat="1" x14ac:dyDescent="0.25"/>
    <row r="705" s="56" customFormat="1" x14ac:dyDescent="0.25"/>
    <row r="706" s="56" customFormat="1" x14ac:dyDescent="0.25"/>
    <row r="707" s="56" customFormat="1" x14ac:dyDescent="0.25"/>
    <row r="708" s="56" customFormat="1" x14ac:dyDescent="0.25"/>
    <row r="709" s="56" customFormat="1" x14ac:dyDescent="0.25"/>
    <row r="710" s="56" customFormat="1" x14ac:dyDescent="0.25"/>
    <row r="711" s="56" customFormat="1" x14ac:dyDescent="0.25"/>
    <row r="712" s="56" customFormat="1" x14ac:dyDescent="0.25"/>
    <row r="713" s="56" customFormat="1" x14ac:dyDescent="0.25"/>
    <row r="714" s="56" customFormat="1" x14ac:dyDescent="0.25"/>
    <row r="715" s="56" customFormat="1" x14ac:dyDescent="0.25"/>
    <row r="716" s="56" customFormat="1" x14ac:dyDescent="0.25"/>
    <row r="717" s="56" customFormat="1" x14ac:dyDescent="0.25"/>
    <row r="718" s="56" customFormat="1" x14ac:dyDescent="0.25"/>
    <row r="719" s="56" customFormat="1" x14ac:dyDescent="0.25"/>
    <row r="720" s="56" customFormat="1" x14ac:dyDescent="0.25"/>
    <row r="721" s="56" customFormat="1" x14ac:dyDescent="0.25"/>
    <row r="722" s="56" customFormat="1" x14ac:dyDescent="0.25"/>
    <row r="723" s="56" customFormat="1" x14ac:dyDescent="0.25"/>
    <row r="724" s="56" customFormat="1" x14ac:dyDescent="0.25"/>
    <row r="725" s="56" customFormat="1" x14ac:dyDescent="0.25"/>
    <row r="726" s="56" customFormat="1" x14ac:dyDescent="0.25"/>
    <row r="727" s="56" customFormat="1" x14ac:dyDescent="0.25"/>
    <row r="728" s="56" customFormat="1" x14ac:dyDescent="0.25"/>
    <row r="729" s="56" customFormat="1" x14ac:dyDescent="0.25"/>
    <row r="730" s="56" customFormat="1" x14ac:dyDescent="0.25"/>
    <row r="731" s="56" customFormat="1" x14ac:dyDescent="0.25"/>
    <row r="732" s="56" customFormat="1" x14ac:dyDescent="0.25"/>
    <row r="733" s="56" customFormat="1" x14ac:dyDescent="0.25"/>
    <row r="734" s="56" customFormat="1" x14ac:dyDescent="0.25"/>
    <row r="735" s="56" customFormat="1" x14ac:dyDescent="0.25"/>
    <row r="736" s="56" customFormat="1" x14ac:dyDescent="0.25"/>
    <row r="737" s="56" customFormat="1" x14ac:dyDescent="0.25"/>
    <row r="738" s="56" customFormat="1" x14ac:dyDescent="0.25"/>
    <row r="739" s="56" customFormat="1" x14ac:dyDescent="0.25"/>
    <row r="740" s="56" customFormat="1" x14ac:dyDescent="0.25"/>
    <row r="741" s="56" customFormat="1" x14ac:dyDescent="0.25"/>
    <row r="742" s="56" customFormat="1" x14ac:dyDescent="0.25"/>
    <row r="743" s="56" customFormat="1" x14ac:dyDescent="0.25"/>
    <row r="744" s="56" customFormat="1" x14ac:dyDescent="0.25"/>
    <row r="745" s="56" customFormat="1" x14ac:dyDescent="0.25"/>
    <row r="746" s="56" customFormat="1" x14ac:dyDescent="0.25"/>
    <row r="747" s="56" customFormat="1" x14ac:dyDescent="0.25"/>
    <row r="748" s="56" customFormat="1" x14ac:dyDescent="0.25"/>
    <row r="749" s="56" customFormat="1" x14ac:dyDescent="0.25"/>
    <row r="750" s="56" customFormat="1" x14ac:dyDescent="0.25"/>
    <row r="751" s="56" customFormat="1" x14ac:dyDescent="0.25"/>
    <row r="752" s="56" customFormat="1" x14ac:dyDescent="0.25"/>
    <row r="753" s="56" customFormat="1" x14ac:dyDescent="0.25"/>
    <row r="754" s="56" customFormat="1" x14ac:dyDescent="0.25"/>
    <row r="755" s="56" customFormat="1" x14ac:dyDescent="0.25"/>
    <row r="756" s="56" customFormat="1" x14ac:dyDescent="0.25"/>
    <row r="757" s="56" customFormat="1" x14ac:dyDescent="0.25"/>
    <row r="758" s="56" customFormat="1" x14ac:dyDescent="0.25"/>
    <row r="759" s="56" customFormat="1" x14ac:dyDescent="0.25"/>
    <row r="760" s="56" customFormat="1" x14ac:dyDescent="0.25"/>
    <row r="761" s="56" customFormat="1" x14ac:dyDescent="0.25"/>
    <row r="762" s="56" customFormat="1" x14ac:dyDescent="0.25"/>
    <row r="763" s="56" customFormat="1" x14ac:dyDescent="0.25"/>
    <row r="764" s="56" customFormat="1" x14ac:dyDescent="0.25"/>
    <row r="765" s="56" customFormat="1" x14ac:dyDescent="0.25"/>
    <row r="766" s="56" customFormat="1" x14ac:dyDescent="0.25"/>
    <row r="767" s="56" customFormat="1" x14ac:dyDescent="0.25"/>
    <row r="768" s="56" customFormat="1" x14ac:dyDescent="0.25"/>
    <row r="769" s="56" customFormat="1" x14ac:dyDescent="0.25"/>
    <row r="770" s="56" customFormat="1" x14ac:dyDescent="0.25"/>
    <row r="771" s="56" customFormat="1" x14ac:dyDescent="0.25"/>
    <row r="772" s="56" customFormat="1" x14ac:dyDescent="0.25"/>
    <row r="773" s="56" customFormat="1" x14ac:dyDescent="0.25"/>
    <row r="774" s="56" customFormat="1" x14ac:dyDescent="0.25"/>
    <row r="775" s="56" customFormat="1" x14ac:dyDescent="0.25"/>
    <row r="776" s="56" customFormat="1" x14ac:dyDescent="0.25"/>
    <row r="777" s="56" customFormat="1" x14ac:dyDescent="0.25"/>
    <row r="778" s="56" customFormat="1" x14ac:dyDescent="0.25"/>
    <row r="779" s="56" customFormat="1" x14ac:dyDescent="0.25"/>
    <row r="780" s="56" customFormat="1" x14ac:dyDescent="0.25"/>
    <row r="781" s="56" customFormat="1" x14ac:dyDescent="0.25"/>
    <row r="782" s="56" customFormat="1" x14ac:dyDescent="0.25"/>
    <row r="783" s="56" customFormat="1" x14ac:dyDescent="0.25"/>
    <row r="784" s="56" customFormat="1" x14ac:dyDescent="0.25"/>
    <row r="785" s="56" customFormat="1" x14ac:dyDescent="0.25"/>
    <row r="786" s="56" customFormat="1" x14ac:dyDescent="0.25"/>
    <row r="787" s="56" customFormat="1" x14ac:dyDescent="0.25"/>
    <row r="788" s="56" customFormat="1" x14ac:dyDescent="0.25"/>
    <row r="789" s="56" customFormat="1" x14ac:dyDescent="0.25"/>
    <row r="790" s="56" customFormat="1" x14ac:dyDescent="0.25"/>
    <row r="791" s="56" customFormat="1" x14ac:dyDescent="0.25"/>
    <row r="792" s="56" customFormat="1" x14ac:dyDescent="0.25"/>
    <row r="793" s="56" customFormat="1" x14ac:dyDescent="0.25"/>
    <row r="794" s="56" customFormat="1" x14ac:dyDescent="0.25"/>
    <row r="795" s="56" customFormat="1" x14ac:dyDescent="0.25"/>
    <row r="796" s="56" customFormat="1" x14ac:dyDescent="0.25"/>
    <row r="797" s="56" customFormat="1" x14ac:dyDescent="0.25"/>
    <row r="798" s="56" customFormat="1" x14ac:dyDescent="0.25"/>
    <row r="799" s="56" customFormat="1" x14ac:dyDescent="0.25"/>
    <row r="800" s="56" customFormat="1" x14ac:dyDescent="0.25"/>
    <row r="801" s="56" customFormat="1" x14ac:dyDescent="0.25"/>
    <row r="802" s="56" customFormat="1" x14ac:dyDescent="0.25"/>
    <row r="803" s="56" customFormat="1" x14ac:dyDescent="0.25"/>
    <row r="804" s="56" customFormat="1" x14ac:dyDescent="0.25"/>
    <row r="805" s="56" customFormat="1" x14ac:dyDescent="0.25"/>
    <row r="806" s="56" customFormat="1" x14ac:dyDescent="0.25"/>
    <row r="807" s="56" customFormat="1" x14ac:dyDescent="0.25"/>
    <row r="808" s="56" customFormat="1" x14ac:dyDescent="0.25"/>
    <row r="809" s="56" customFormat="1" x14ac:dyDescent="0.25"/>
    <row r="810" s="56" customFormat="1" x14ac:dyDescent="0.25"/>
    <row r="811" s="56" customFormat="1" x14ac:dyDescent="0.25"/>
    <row r="812" s="56" customFormat="1" x14ac:dyDescent="0.25"/>
    <row r="813" s="56" customFormat="1" x14ac:dyDescent="0.25"/>
    <row r="814" s="56" customFormat="1" x14ac:dyDescent="0.25"/>
    <row r="815" s="56" customFormat="1" x14ac:dyDescent="0.25"/>
    <row r="816" s="56" customFormat="1" x14ac:dyDescent="0.25"/>
    <row r="817" s="56" customFormat="1" x14ac:dyDescent="0.25"/>
    <row r="818" s="56" customFormat="1" x14ac:dyDescent="0.25"/>
    <row r="819" s="56" customFormat="1" x14ac:dyDescent="0.25"/>
    <row r="820" s="56" customFormat="1" x14ac:dyDescent="0.25"/>
    <row r="821" s="56" customFormat="1" x14ac:dyDescent="0.25"/>
    <row r="822" s="56" customFormat="1" x14ac:dyDescent="0.25"/>
    <row r="823" s="56" customFormat="1" x14ac:dyDescent="0.25"/>
    <row r="824" s="56" customFormat="1" x14ac:dyDescent="0.25"/>
    <row r="825" s="56" customFormat="1" x14ac:dyDescent="0.25"/>
    <row r="826" s="56" customFormat="1" x14ac:dyDescent="0.25"/>
    <row r="827" s="56" customFormat="1" x14ac:dyDescent="0.25"/>
    <row r="828" s="56" customFormat="1" x14ac:dyDescent="0.25"/>
    <row r="829" s="56" customFormat="1" x14ac:dyDescent="0.25"/>
    <row r="830" s="56" customFormat="1" x14ac:dyDescent="0.25"/>
    <row r="831" s="56" customFormat="1" x14ac:dyDescent="0.25"/>
    <row r="832" s="56" customFormat="1" x14ac:dyDescent="0.25"/>
    <row r="833" s="56" customFormat="1" x14ac:dyDescent="0.25"/>
    <row r="834" s="56" customFormat="1" x14ac:dyDescent="0.25"/>
    <row r="835" s="56" customFormat="1" x14ac:dyDescent="0.25"/>
    <row r="836" s="56" customFormat="1" x14ac:dyDescent="0.25"/>
    <row r="837" s="56" customFormat="1" x14ac:dyDescent="0.25"/>
    <row r="838" s="56" customFormat="1" x14ac:dyDescent="0.25"/>
    <row r="839" s="56" customFormat="1" x14ac:dyDescent="0.25"/>
    <row r="840" s="56" customFormat="1" x14ac:dyDescent="0.25"/>
    <row r="841" s="56" customFormat="1" x14ac:dyDescent="0.25"/>
    <row r="842" s="56" customFormat="1" x14ac:dyDescent="0.25"/>
    <row r="843" s="56" customFormat="1" x14ac:dyDescent="0.25"/>
    <row r="844" s="56" customFormat="1" x14ac:dyDescent="0.25"/>
    <row r="845" s="56" customFormat="1" x14ac:dyDescent="0.25"/>
    <row r="846" s="56" customFormat="1" x14ac:dyDescent="0.25"/>
    <row r="847" s="56" customFormat="1" x14ac:dyDescent="0.25"/>
    <row r="848" s="56" customFormat="1" x14ac:dyDescent="0.25"/>
    <row r="849" s="56" customFormat="1" x14ac:dyDescent="0.25"/>
    <row r="850" s="56" customFormat="1" x14ac:dyDescent="0.25"/>
    <row r="851" s="56" customFormat="1" x14ac:dyDescent="0.25"/>
    <row r="852" s="56" customFormat="1" x14ac:dyDescent="0.25"/>
    <row r="853" s="56" customFormat="1" x14ac:dyDescent="0.25"/>
    <row r="854" s="56" customFormat="1" x14ac:dyDescent="0.25"/>
    <row r="855" s="56" customFormat="1" x14ac:dyDescent="0.25"/>
    <row r="856" s="56" customFormat="1" x14ac:dyDescent="0.25"/>
    <row r="857" s="56" customFormat="1" x14ac:dyDescent="0.25"/>
    <row r="858" s="56" customFormat="1" x14ac:dyDescent="0.25"/>
    <row r="859" s="56" customFormat="1" x14ac:dyDescent="0.25"/>
    <row r="860" s="56" customFormat="1" x14ac:dyDescent="0.25"/>
    <row r="861" s="56" customFormat="1" x14ac:dyDescent="0.25"/>
    <row r="862" s="56" customFormat="1" x14ac:dyDescent="0.25"/>
    <row r="863" s="56" customFormat="1" x14ac:dyDescent="0.25"/>
    <row r="864" s="56" customFormat="1" x14ac:dyDescent="0.25"/>
    <row r="865" s="56" customFormat="1" x14ac:dyDescent="0.25"/>
    <row r="866" s="56" customFormat="1" x14ac:dyDescent="0.25"/>
    <row r="867" s="56" customFormat="1" x14ac:dyDescent="0.25"/>
    <row r="868" s="56" customFormat="1" x14ac:dyDescent="0.25"/>
    <row r="869" s="56" customFormat="1" x14ac:dyDescent="0.25"/>
    <row r="870" s="56" customFormat="1" x14ac:dyDescent="0.25"/>
    <row r="871" s="56" customFormat="1" x14ac:dyDescent="0.25"/>
    <row r="872" s="56" customFormat="1" x14ac:dyDescent="0.25"/>
    <row r="873" s="56" customFormat="1" x14ac:dyDescent="0.25"/>
    <row r="874" s="56" customFormat="1" x14ac:dyDescent="0.25"/>
    <row r="875" s="56" customFormat="1" x14ac:dyDescent="0.25"/>
    <row r="876" s="56" customFormat="1" x14ac:dyDescent="0.25"/>
    <row r="877" s="56" customFormat="1" x14ac:dyDescent="0.25"/>
    <row r="878" s="56" customFormat="1" x14ac:dyDescent="0.25"/>
    <row r="879" s="56" customFormat="1" x14ac:dyDescent="0.25"/>
    <row r="880" s="56" customFormat="1" x14ac:dyDescent="0.25"/>
    <row r="881" s="56" customFormat="1" x14ac:dyDescent="0.25"/>
    <row r="882" s="56" customFormat="1" x14ac:dyDescent="0.25"/>
    <row r="883" s="56" customFormat="1" x14ac:dyDescent="0.25"/>
    <row r="884" s="56" customFormat="1" x14ac:dyDescent="0.25"/>
    <row r="885" s="56" customFormat="1" x14ac:dyDescent="0.25"/>
    <row r="886" s="56" customFormat="1" x14ac:dyDescent="0.25"/>
    <row r="887" s="56" customFormat="1" x14ac:dyDescent="0.25"/>
    <row r="888" s="56" customFormat="1" x14ac:dyDescent="0.25"/>
    <row r="889" s="56" customFormat="1" x14ac:dyDescent="0.25"/>
    <row r="890" s="56" customFormat="1" x14ac:dyDescent="0.25"/>
    <row r="891" s="56" customFormat="1" x14ac:dyDescent="0.25"/>
    <row r="892" s="56" customFormat="1" x14ac:dyDescent="0.25"/>
    <row r="893" s="56" customFormat="1" x14ac:dyDescent="0.25"/>
    <row r="894" s="56" customFormat="1" x14ac:dyDescent="0.25"/>
    <row r="895" s="56" customFormat="1" x14ac:dyDescent="0.25"/>
    <row r="896" s="56" customFormat="1" x14ac:dyDescent="0.25"/>
    <row r="897" s="56" customFormat="1" x14ac:dyDescent="0.25"/>
    <row r="898" s="56" customFormat="1" x14ac:dyDescent="0.25"/>
    <row r="899" s="56" customFormat="1" x14ac:dyDescent="0.25"/>
    <row r="900" s="56" customFormat="1" x14ac:dyDescent="0.25"/>
    <row r="901" s="56" customFormat="1" x14ac:dyDescent="0.25"/>
    <row r="902" s="56" customFormat="1" x14ac:dyDescent="0.25"/>
    <row r="903" s="56" customFormat="1" x14ac:dyDescent="0.25"/>
    <row r="904" s="56" customFormat="1" x14ac:dyDescent="0.25"/>
    <row r="905" s="56" customFormat="1" x14ac:dyDescent="0.25"/>
    <row r="906" s="56" customFormat="1" x14ac:dyDescent="0.25"/>
    <row r="907" s="56" customFormat="1" x14ac:dyDescent="0.25"/>
    <row r="908" s="56" customFormat="1" x14ac:dyDescent="0.25"/>
    <row r="909" s="56" customFormat="1" x14ac:dyDescent="0.25"/>
    <row r="910" s="56" customFormat="1" x14ac:dyDescent="0.25"/>
    <row r="911" s="56" customFormat="1" x14ac:dyDescent="0.25"/>
    <row r="912" s="56" customFormat="1" x14ac:dyDescent="0.25"/>
    <row r="913" s="56" customFormat="1" x14ac:dyDescent="0.25"/>
    <row r="914" s="56" customFormat="1" x14ac:dyDescent="0.25"/>
    <row r="915" s="56" customFormat="1" x14ac:dyDescent="0.25"/>
    <row r="916" s="56" customFormat="1" x14ac:dyDescent="0.25"/>
    <row r="917" s="56" customFormat="1" x14ac:dyDescent="0.25"/>
    <row r="918" s="56" customFormat="1" x14ac:dyDescent="0.25"/>
    <row r="919" s="56" customFormat="1" x14ac:dyDescent="0.25"/>
    <row r="920" s="56" customFormat="1" x14ac:dyDescent="0.25"/>
    <row r="921" s="56" customFormat="1" x14ac:dyDescent="0.25"/>
    <row r="922" s="56" customFormat="1" x14ac:dyDescent="0.25"/>
    <row r="923" s="56" customFormat="1" x14ac:dyDescent="0.25"/>
    <row r="924" s="56" customFormat="1" x14ac:dyDescent="0.25"/>
    <row r="925" s="56" customFormat="1" x14ac:dyDescent="0.25"/>
    <row r="926" s="56" customFormat="1" x14ac:dyDescent="0.25"/>
    <row r="927" s="56" customFormat="1" x14ac:dyDescent="0.25"/>
    <row r="928" s="56" customFormat="1" x14ac:dyDescent="0.25"/>
    <row r="929" s="56" customFormat="1" x14ac:dyDescent="0.25"/>
    <row r="930" s="56" customFormat="1" x14ac:dyDescent="0.25"/>
    <row r="931" s="56" customFormat="1" x14ac:dyDescent="0.25"/>
    <row r="932" s="56" customFormat="1" x14ac:dyDescent="0.25"/>
    <row r="933" s="56" customFormat="1" x14ac:dyDescent="0.25"/>
    <row r="934" s="56" customFormat="1" x14ac:dyDescent="0.25"/>
    <row r="935" s="56" customFormat="1" x14ac:dyDescent="0.25"/>
    <row r="936" s="56" customFormat="1" x14ac:dyDescent="0.25"/>
    <row r="937" s="56" customFormat="1" x14ac:dyDescent="0.25"/>
    <row r="938" s="56" customFormat="1" x14ac:dyDescent="0.25"/>
    <row r="939" s="56" customFormat="1" x14ac:dyDescent="0.25"/>
    <row r="940" s="56" customFormat="1" x14ac:dyDescent="0.25"/>
    <row r="941" s="56" customFormat="1" x14ac:dyDescent="0.25"/>
    <row r="942" s="56" customFormat="1" x14ac:dyDescent="0.25"/>
    <row r="943" s="56" customFormat="1" x14ac:dyDescent="0.25"/>
    <row r="944" s="56" customFormat="1" x14ac:dyDescent="0.25"/>
    <row r="945" s="56" customFormat="1" x14ac:dyDescent="0.25"/>
    <row r="946" s="56" customFormat="1" x14ac:dyDescent="0.25"/>
    <row r="947" s="56" customFormat="1" x14ac:dyDescent="0.25"/>
    <row r="948" s="56" customFormat="1" x14ac:dyDescent="0.25"/>
    <row r="949" s="56" customFormat="1" x14ac:dyDescent="0.25"/>
    <row r="950" s="56" customFormat="1" x14ac:dyDescent="0.25"/>
    <row r="951" s="56" customFormat="1" x14ac:dyDescent="0.25"/>
    <row r="952" s="56" customFormat="1" x14ac:dyDescent="0.25"/>
    <row r="953" s="56" customFormat="1" x14ac:dyDescent="0.25"/>
    <row r="954" s="56" customFormat="1" x14ac:dyDescent="0.25"/>
    <row r="955" s="56" customFormat="1" x14ac:dyDescent="0.25"/>
    <row r="956" s="56" customFormat="1" x14ac:dyDescent="0.25"/>
    <row r="957" s="56" customFormat="1" x14ac:dyDescent="0.25"/>
    <row r="958" s="56" customFormat="1" x14ac:dyDescent="0.25"/>
    <row r="959" s="56" customFormat="1" x14ac:dyDescent="0.25"/>
    <row r="960" s="56" customFormat="1" x14ac:dyDescent="0.25"/>
    <row r="961" s="56" customFormat="1" x14ac:dyDescent="0.25"/>
    <row r="962" s="56" customFormat="1" x14ac:dyDescent="0.25"/>
    <row r="963" s="56" customFormat="1" x14ac:dyDescent="0.25"/>
    <row r="964" s="56" customFormat="1" x14ac:dyDescent="0.25"/>
    <row r="965" s="56" customFormat="1" x14ac:dyDescent="0.25"/>
    <row r="966" s="56" customFormat="1" x14ac:dyDescent="0.25"/>
    <row r="967" s="56" customFormat="1" x14ac:dyDescent="0.25"/>
    <row r="968" s="56" customFormat="1" x14ac:dyDescent="0.25"/>
    <row r="969" s="56" customFormat="1" x14ac:dyDescent="0.25"/>
    <row r="970" s="56" customFormat="1" x14ac:dyDescent="0.25"/>
    <row r="971" s="56" customFormat="1" x14ac:dyDescent="0.25"/>
    <row r="972" s="56" customFormat="1" x14ac:dyDescent="0.25"/>
    <row r="973" s="56" customFormat="1" x14ac:dyDescent="0.25"/>
    <row r="974" s="56" customFormat="1" x14ac:dyDescent="0.25"/>
    <row r="975" s="56" customFormat="1" x14ac:dyDescent="0.25"/>
    <row r="976" s="56" customFormat="1" x14ac:dyDescent="0.25"/>
    <row r="977" s="56" customFormat="1" x14ac:dyDescent="0.25"/>
    <row r="978" s="56" customFormat="1" x14ac:dyDescent="0.25"/>
    <row r="979" s="56" customFormat="1" x14ac:dyDescent="0.25"/>
    <row r="980" s="56" customFormat="1" x14ac:dyDescent="0.25"/>
    <row r="981" s="56" customFormat="1" x14ac:dyDescent="0.25"/>
    <row r="982" s="56" customFormat="1" x14ac:dyDescent="0.25"/>
    <row r="983" s="56" customFormat="1" x14ac:dyDescent="0.25"/>
    <row r="984" s="56" customFormat="1" x14ac:dyDescent="0.25"/>
    <row r="985" s="56" customFormat="1" x14ac:dyDescent="0.25"/>
    <row r="986" s="56" customFormat="1" x14ac:dyDescent="0.25"/>
    <row r="987" s="56" customFormat="1" x14ac:dyDescent="0.25"/>
    <row r="988" s="56" customFormat="1" x14ac:dyDescent="0.25"/>
    <row r="989" s="56" customFormat="1" x14ac:dyDescent="0.25"/>
    <row r="990" s="56" customFormat="1" x14ac:dyDescent="0.25"/>
    <row r="991" s="56" customFormat="1" x14ac:dyDescent="0.25"/>
    <row r="992" s="56" customFormat="1" x14ac:dyDescent="0.25"/>
    <row r="993" s="56" customFormat="1" x14ac:dyDescent="0.25"/>
    <row r="994" s="56" customFormat="1" x14ac:dyDescent="0.25"/>
    <row r="995" s="56" customFormat="1" x14ac:dyDescent="0.25"/>
    <row r="996" s="56" customFormat="1" x14ac:dyDescent="0.25"/>
    <row r="997" s="56" customFormat="1" x14ac:dyDescent="0.25"/>
    <row r="998" s="56" customFormat="1" x14ac:dyDescent="0.25"/>
    <row r="999" s="56" customFormat="1" x14ac:dyDescent="0.25"/>
    <row r="1000" s="56" customFormat="1" x14ac:dyDescent="0.25"/>
    <row r="1001" s="56" customFormat="1" x14ac:dyDescent="0.25"/>
    <row r="1002" s="56" customFormat="1" x14ac:dyDescent="0.25"/>
    <row r="1003" s="56" customFormat="1" x14ac:dyDescent="0.25"/>
    <row r="1004" s="56" customFormat="1" x14ac:dyDescent="0.25"/>
    <row r="1005" s="56" customFormat="1" x14ac:dyDescent="0.25"/>
    <row r="1006" s="56" customFormat="1" x14ac:dyDescent="0.25"/>
    <row r="1007" s="56" customFormat="1" x14ac:dyDescent="0.25"/>
    <row r="1008" s="56" customFormat="1" x14ac:dyDescent="0.25"/>
    <row r="1009" s="56" customFormat="1" x14ac:dyDescent="0.25"/>
    <row r="1010" s="56" customFormat="1" x14ac:dyDescent="0.25"/>
    <row r="1011" s="56" customFormat="1" x14ac:dyDescent="0.25"/>
    <row r="1012" s="56" customFormat="1" x14ac:dyDescent="0.25"/>
    <row r="1013" s="56" customFormat="1" x14ac:dyDescent="0.25"/>
    <row r="1014" s="56" customFormat="1" x14ac:dyDescent="0.25"/>
    <row r="1015" s="56" customFormat="1" x14ac:dyDescent="0.25"/>
    <row r="1016" s="56" customFormat="1" x14ac:dyDescent="0.25"/>
    <row r="1017" s="56" customFormat="1" x14ac:dyDescent="0.25"/>
    <row r="1018" s="56" customFormat="1" x14ac:dyDescent="0.25"/>
    <row r="1019" s="56" customFormat="1" x14ac:dyDescent="0.25"/>
    <row r="1020" s="56" customFormat="1" x14ac:dyDescent="0.25"/>
    <row r="1021" s="56" customFormat="1" x14ac:dyDescent="0.25"/>
    <row r="1022" s="56" customFormat="1" x14ac:dyDescent="0.25"/>
    <row r="1023" s="56" customFormat="1" x14ac:dyDescent="0.25"/>
    <row r="1024" s="56" customFormat="1" x14ac:dyDescent="0.25"/>
    <row r="1025" s="56" customFormat="1" x14ac:dyDescent="0.25"/>
    <row r="1026" s="56" customFormat="1" x14ac:dyDescent="0.25"/>
    <row r="1027" s="56" customFormat="1" x14ac:dyDescent="0.25"/>
    <row r="1028" s="56" customFormat="1" x14ac:dyDescent="0.25"/>
    <row r="1029" s="56" customFormat="1" x14ac:dyDescent="0.25"/>
    <row r="1030" s="56" customFormat="1" x14ac:dyDescent="0.25"/>
    <row r="1031" s="56" customFormat="1" x14ac:dyDescent="0.25"/>
    <row r="1032" s="56" customFormat="1" x14ac:dyDescent="0.25"/>
    <row r="1033" s="56" customFormat="1" x14ac:dyDescent="0.25"/>
    <row r="1034" s="56" customFormat="1" x14ac:dyDescent="0.25"/>
    <row r="1035" s="56" customFormat="1" x14ac:dyDescent="0.25"/>
    <row r="1036" s="56" customFormat="1" x14ac:dyDescent="0.25"/>
    <row r="1037" s="56" customFormat="1" x14ac:dyDescent="0.25"/>
    <row r="1038" s="56" customFormat="1" x14ac:dyDescent="0.25"/>
    <row r="1039" s="56" customFormat="1" x14ac:dyDescent="0.25"/>
    <row r="1040" s="56" customFormat="1" x14ac:dyDescent="0.25"/>
    <row r="1041" s="56" customFormat="1" x14ac:dyDescent="0.25"/>
    <row r="1042" s="56" customFormat="1" x14ac:dyDescent="0.25"/>
    <row r="1043" s="56" customFormat="1" x14ac:dyDescent="0.25"/>
    <row r="1044" s="56" customFormat="1" x14ac:dyDescent="0.25"/>
    <row r="1045" s="56" customFormat="1" x14ac:dyDescent="0.25"/>
    <row r="1046" s="56" customFormat="1" x14ac:dyDescent="0.25"/>
    <row r="1047" s="56" customFormat="1" x14ac:dyDescent="0.25"/>
    <row r="1048" s="56" customFormat="1" x14ac:dyDescent="0.25"/>
    <row r="1049" s="56" customFormat="1" x14ac:dyDescent="0.25"/>
    <row r="1050" s="56" customFormat="1" x14ac:dyDescent="0.25"/>
    <row r="1051" s="56" customFormat="1" x14ac:dyDescent="0.25"/>
    <row r="1052" s="56" customFormat="1" x14ac:dyDescent="0.25"/>
    <row r="1053" s="56" customFormat="1" x14ac:dyDescent="0.25"/>
    <row r="1054" s="56" customFormat="1" x14ac:dyDescent="0.25"/>
    <row r="1055" s="56" customFormat="1" x14ac:dyDescent="0.25"/>
    <row r="1056" s="56" customFormat="1" x14ac:dyDescent="0.25"/>
    <row r="1057" s="56" customFormat="1" x14ac:dyDescent="0.25"/>
    <row r="1058" s="56" customFormat="1" x14ac:dyDescent="0.25"/>
    <row r="1059" s="56" customFormat="1" x14ac:dyDescent="0.25"/>
    <row r="1060" s="56" customFormat="1" x14ac:dyDescent="0.25"/>
    <row r="1061" s="56" customFormat="1" x14ac:dyDescent="0.25"/>
    <row r="1062" s="56" customFormat="1" x14ac:dyDescent="0.25"/>
    <row r="1063" s="56" customFormat="1" x14ac:dyDescent="0.25"/>
    <row r="1064" s="56" customFormat="1" x14ac:dyDescent="0.25"/>
    <row r="1065" s="56" customFormat="1" x14ac:dyDescent="0.25"/>
    <row r="1066" s="56" customFormat="1" x14ac:dyDescent="0.25"/>
    <row r="1067" s="56" customFormat="1" x14ac:dyDescent="0.25"/>
    <row r="1068" s="56" customFormat="1" x14ac:dyDescent="0.25"/>
    <row r="1069" s="56" customFormat="1" x14ac:dyDescent="0.25"/>
    <row r="1070" s="56" customFormat="1" x14ac:dyDescent="0.25"/>
    <row r="1071" s="56" customFormat="1" x14ac:dyDescent="0.25"/>
    <row r="1072" s="56" customFormat="1" x14ac:dyDescent="0.25"/>
    <row r="1073" s="56" customFormat="1" x14ac:dyDescent="0.25"/>
    <row r="1074" s="56" customFormat="1" x14ac:dyDescent="0.25"/>
    <row r="1075" s="56" customFormat="1" x14ac:dyDescent="0.25"/>
    <row r="1076" s="56" customFormat="1" x14ac:dyDescent="0.25"/>
    <row r="1077" s="56" customFormat="1" x14ac:dyDescent="0.25"/>
    <row r="1078" s="56" customFormat="1" x14ac:dyDescent="0.25"/>
    <row r="1079" s="56" customFormat="1" x14ac:dyDescent="0.25"/>
    <row r="1080" s="56" customFormat="1" x14ac:dyDescent="0.25"/>
    <row r="1081" s="56" customFormat="1" x14ac:dyDescent="0.25"/>
    <row r="1082" s="56" customFormat="1" x14ac:dyDescent="0.25"/>
    <row r="1083" s="56" customFormat="1" x14ac:dyDescent="0.25"/>
    <row r="1084" s="56" customFormat="1" x14ac:dyDescent="0.25"/>
    <row r="1085" s="56" customFormat="1" x14ac:dyDescent="0.25"/>
    <row r="1086" s="56" customFormat="1" x14ac:dyDescent="0.25"/>
    <row r="1087" s="56" customFormat="1" x14ac:dyDescent="0.25"/>
    <row r="1088" s="56" customFormat="1" x14ac:dyDescent="0.25"/>
    <row r="1089" s="56" customFormat="1" x14ac:dyDescent="0.25"/>
    <row r="1090" s="56" customFormat="1" x14ac:dyDescent="0.25"/>
    <row r="1091" s="56" customFormat="1" x14ac:dyDescent="0.25"/>
    <row r="1092" s="56" customFormat="1" x14ac:dyDescent="0.25"/>
    <row r="1093" s="56" customFormat="1" x14ac:dyDescent="0.25"/>
    <row r="1094" s="56" customFormat="1" x14ac:dyDescent="0.25"/>
    <row r="1095" s="56" customFormat="1" x14ac:dyDescent="0.25"/>
    <row r="1096" s="56" customFormat="1" x14ac:dyDescent="0.25"/>
    <row r="1097" s="56" customFormat="1" x14ac:dyDescent="0.25"/>
    <row r="1098" s="56" customFormat="1" x14ac:dyDescent="0.25"/>
    <row r="1099" s="56" customFormat="1" x14ac:dyDescent="0.25"/>
    <row r="1100" s="56" customFormat="1" x14ac:dyDescent="0.25"/>
    <row r="1101" s="56" customFormat="1" x14ac:dyDescent="0.25"/>
    <row r="1102" s="56" customFormat="1" x14ac:dyDescent="0.25"/>
    <row r="1103" s="56" customFormat="1" x14ac:dyDescent="0.25"/>
    <row r="1104" s="56" customFormat="1" x14ac:dyDescent="0.25"/>
    <row r="1105" s="56" customFormat="1" x14ac:dyDescent="0.25"/>
    <row r="1106" s="56" customFormat="1" x14ac:dyDescent="0.25"/>
    <row r="1107" s="56" customFormat="1" x14ac:dyDescent="0.25"/>
    <row r="1108" s="56" customFormat="1" x14ac:dyDescent="0.25"/>
    <row r="1109" s="56" customFormat="1" x14ac:dyDescent="0.25"/>
    <row r="1110" s="56" customFormat="1" x14ac:dyDescent="0.25"/>
    <row r="1111" s="56" customFormat="1" x14ac:dyDescent="0.25"/>
    <row r="1112" s="56" customFormat="1" x14ac:dyDescent="0.25"/>
    <row r="1113" s="56" customFormat="1" x14ac:dyDescent="0.25"/>
    <row r="1114" s="56" customFormat="1" x14ac:dyDescent="0.25"/>
    <row r="1115" s="56" customFormat="1" x14ac:dyDescent="0.25"/>
    <row r="1116" s="56" customFormat="1" x14ac:dyDescent="0.25"/>
    <row r="1117" s="56" customFormat="1" x14ac:dyDescent="0.25"/>
    <row r="1118" s="56" customFormat="1" x14ac:dyDescent="0.25"/>
    <row r="1119" s="56" customFormat="1" x14ac:dyDescent="0.25"/>
    <row r="1120" s="56" customFormat="1" x14ac:dyDescent="0.25"/>
    <row r="1121" s="56" customFormat="1" x14ac:dyDescent="0.25"/>
    <row r="1122" s="56" customFormat="1" x14ac:dyDescent="0.25"/>
    <row r="1123" s="56" customFormat="1" x14ac:dyDescent="0.25"/>
    <row r="1124" s="56" customFormat="1" x14ac:dyDescent="0.25"/>
    <row r="1125" s="56" customFormat="1" x14ac:dyDescent="0.25"/>
    <row r="1126" s="56" customFormat="1" x14ac:dyDescent="0.25"/>
    <row r="1127" s="56" customFormat="1" x14ac:dyDescent="0.25"/>
    <row r="1128" s="56" customFormat="1" x14ac:dyDescent="0.25"/>
    <row r="1129" s="56" customFormat="1" x14ac:dyDescent="0.25"/>
    <row r="1130" s="56" customFormat="1" x14ac:dyDescent="0.25"/>
    <row r="1131" s="56" customFormat="1" x14ac:dyDescent="0.25"/>
    <row r="1132" s="56" customFormat="1" x14ac:dyDescent="0.25"/>
    <row r="1133" s="56" customFormat="1" x14ac:dyDescent="0.25"/>
    <row r="1134" s="56" customFormat="1" x14ac:dyDescent="0.25"/>
    <row r="1135" s="56" customFormat="1" x14ac:dyDescent="0.25"/>
    <row r="1136" s="56" customFormat="1" x14ac:dyDescent="0.25"/>
    <row r="1137" s="56" customFormat="1" x14ac:dyDescent="0.25"/>
    <row r="1138" s="56" customFormat="1" x14ac:dyDescent="0.25"/>
    <row r="1139" s="56" customFormat="1" x14ac:dyDescent="0.25"/>
    <row r="1140" s="56" customFormat="1" x14ac:dyDescent="0.25"/>
    <row r="1141" s="56" customFormat="1" x14ac:dyDescent="0.25"/>
    <row r="1142" s="56" customFormat="1" x14ac:dyDescent="0.25"/>
    <row r="1143" s="56" customFormat="1" x14ac:dyDescent="0.25"/>
    <row r="1144" s="56" customFormat="1" x14ac:dyDescent="0.25"/>
    <row r="1145" s="56" customFormat="1" x14ac:dyDescent="0.25"/>
    <row r="1146" s="56" customFormat="1" x14ac:dyDescent="0.25"/>
    <row r="1147" s="56" customFormat="1" x14ac:dyDescent="0.25"/>
    <row r="1148" s="56" customFormat="1" x14ac:dyDescent="0.25"/>
    <row r="1149" s="56" customFormat="1" x14ac:dyDescent="0.25"/>
    <row r="1150" s="56" customFormat="1" x14ac:dyDescent="0.25"/>
    <row r="1151" s="56" customFormat="1" x14ac:dyDescent="0.25"/>
    <row r="1152" s="56" customFormat="1" x14ac:dyDescent="0.25"/>
    <row r="1153" s="56" customFormat="1" x14ac:dyDescent="0.25"/>
    <row r="1154" s="56" customFormat="1" x14ac:dyDescent="0.25"/>
    <row r="1155" s="56" customFormat="1" x14ac:dyDescent="0.25"/>
    <row r="1156" s="56" customFormat="1" x14ac:dyDescent="0.25"/>
    <row r="1157" s="56" customFormat="1" x14ac:dyDescent="0.25"/>
    <row r="1158" s="56" customFormat="1" x14ac:dyDescent="0.25"/>
    <row r="1159" s="56" customFormat="1" x14ac:dyDescent="0.25"/>
    <row r="1160" s="56" customFormat="1" x14ac:dyDescent="0.25"/>
    <row r="1161" s="56" customFormat="1" x14ac:dyDescent="0.25"/>
    <row r="1162" s="56" customFormat="1" x14ac:dyDescent="0.25"/>
    <row r="1163" s="56" customFormat="1" x14ac:dyDescent="0.25"/>
    <row r="1164" s="56" customFormat="1" x14ac:dyDescent="0.25"/>
    <row r="1165" s="56" customFormat="1" x14ac:dyDescent="0.25"/>
    <row r="1166" s="56" customFormat="1" x14ac:dyDescent="0.25"/>
    <row r="1167" s="56" customFormat="1" x14ac:dyDescent="0.25"/>
    <row r="1168" s="56" customFormat="1" x14ac:dyDescent="0.25"/>
    <row r="1169" s="56" customFormat="1" x14ac:dyDescent="0.25"/>
    <row r="1170" s="56" customFormat="1" x14ac:dyDescent="0.25"/>
    <row r="1171" s="56" customFormat="1" x14ac:dyDescent="0.25"/>
    <row r="1172" s="56" customFormat="1" x14ac:dyDescent="0.25"/>
    <row r="1173" s="56" customFormat="1" x14ac:dyDescent="0.25"/>
    <row r="1174" s="56" customFormat="1" x14ac:dyDescent="0.25"/>
    <row r="1175" s="56" customFormat="1" x14ac:dyDescent="0.25"/>
    <row r="1176" s="56" customFormat="1" x14ac:dyDescent="0.25"/>
    <row r="1177" s="56" customFormat="1" x14ac:dyDescent="0.25"/>
    <row r="1178" s="56" customFormat="1" x14ac:dyDescent="0.25"/>
    <row r="1179" s="56" customFormat="1" x14ac:dyDescent="0.25"/>
    <row r="1180" s="56" customFormat="1" x14ac:dyDescent="0.25"/>
    <row r="1181" s="56" customFormat="1" x14ac:dyDescent="0.25"/>
    <row r="1182" s="56" customFormat="1" x14ac:dyDescent="0.25"/>
    <row r="1183" s="56" customFormat="1" x14ac:dyDescent="0.25"/>
    <row r="1184" s="56" customFormat="1" x14ac:dyDescent="0.25"/>
    <row r="1185" s="56" customFormat="1" x14ac:dyDescent="0.25"/>
    <row r="1186" s="56" customFormat="1" x14ac:dyDescent="0.25"/>
    <row r="1187" s="56" customFormat="1" x14ac:dyDescent="0.25"/>
    <row r="1188" s="56" customFormat="1" x14ac:dyDescent="0.25"/>
    <row r="1189" s="56" customFormat="1" x14ac:dyDescent="0.25"/>
    <row r="1190" s="56" customFormat="1" x14ac:dyDescent="0.25"/>
    <row r="1191" s="56" customFormat="1" x14ac:dyDescent="0.25"/>
    <row r="1192" s="56" customFormat="1" x14ac:dyDescent="0.25"/>
    <row r="1193" s="56" customFormat="1" x14ac:dyDescent="0.25"/>
    <row r="1194" s="56" customFormat="1" x14ac:dyDescent="0.25"/>
    <row r="1195" s="56" customFormat="1" x14ac:dyDescent="0.25"/>
    <row r="1196" s="56" customFormat="1" x14ac:dyDescent="0.25"/>
    <row r="1197" s="56" customFormat="1" x14ac:dyDescent="0.25"/>
    <row r="1198" s="56" customFormat="1" x14ac:dyDescent="0.25"/>
    <row r="1199" s="56" customFormat="1" x14ac:dyDescent="0.25"/>
    <row r="1200" s="56" customFormat="1" x14ac:dyDescent="0.25"/>
    <row r="1201" s="56" customFormat="1" x14ac:dyDescent="0.25"/>
    <row r="1202" s="56" customFormat="1" x14ac:dyDescent="0.25"/>
    <row r="1203" s="56" customFormat="1" x14ac:dyDescent="0.25"/>
    <row r="1204" s="56" customFormat="1" x14ac:dyDescent="0.25"/>
    <row r="1205" s="56" customFormat="1" x14ac:dyDescent="0.25"/>
    <row r="1206" s="56" customFormat="1" x14ac:dyDescent="0.25"/>
    <row r="1207" s="56" customFormat="1" x14ac:dyDescent="0.25"/>
    <row r="1208" s="56" customFormat="1" x14ac:dyDescent="0.25"/>
    <row r="1209" s="56" customFormat="1" x14ac:dyDescent="0.25"/>
    <row r="1210" s="56" customFormat="1" x14ac:dyDescent="0.25"/>
    <row r="1211" s="56" customFormat="1" x14ac:dyDescent="0.25"/>
    <row r="1212" s="56" customFormat="1" x14ac:dyDescent="0.25"/>
    <row r="1213" s="56" customFormat="1" x14ac:dyDescent="0.25"/>
    <row r="1214" s="56" customFormat="1" x14ac:dyDescent="0.25"/>
    <row r="1215" s="56" customFormat="1" x14ac:dyDescent="0.25"/>
    <row r="1216" s="56" customFormat="1" x14ac:dyDescent="0.25"/>
    <row r="1217" s="56" customFormat="1" x14ac:dyDescent="0.25"/>
    <row r="1218" s="56" customFormat="1" x14ac:dyDescent="0.25"/>
    <row r="1219" s="56" customFormat="1" x14ac:dyDescent="0.25"/>
    <row r="1220" s="56" customFormat="1" x14ac:dyDescent="0.25"/>
    <row r="1221" s="56" customFormat="1" x14ac:dyDescent="0.25"/>
    <row r="1222" s="56" customFormat="1" x14ac:dyDescent="0.25"/>
    <row r="1223" s="56" customFormat="1" x14ac:dyDescent="0.25"/>
    <row r="1224" s="56" customFormat="1" x14ac:dyDescent="0.25"/>
    <row r="1225" s="56" customFormat="1" x14ac:dyDescent="0.25"/>
    <row r="1226" s="56" customFormat="1" x14ac:dyDescent="0.25"/>
    <row r="1227" s="56" customFormat="1" x14ac:dyDescent="0.25"/>
    <row r="1228" s="56" customFormat="1" x14ac:dyDescent="0.25"/>
    <row r="1229" s="56" customFormat="1" x14ac:dyDescent="0.25"/>
    <row r="1230" s="56" customFormat="1" x14ac:dyDescent="0.25"/>
    <row r="1231" s="56" customFormat="1" x14ac:dyDescent="0.25"/>
    <row r="1232" s="56" customFormat="1" x14ac:dyDescent="0.25"/>
    <row r="1233" s="56" customFormat="1" x14ac:dyDescent="0.25"/>
    <row r="1234" s="56" customFormat="1" x14ac:dyDescent="0.25"/>
    <row r="1235" s="56" customFormat="1" x14ac:dyDescent="0.25"/>
    <row r="1236" s="56" customFormat="1" x14ac:dyDescent="0.25"/>
    <row r="1237" s="56" customFormat="1" x14ac:dyDescent="0.25"/>
    <row r="1238" s="56" customFormat="1" x14ac:dyDescent="0.25"/>
    <row r="1239" s="56" customFormat="1" x14ac:dyDescent="0.25"/>
    <row r="1240" s="56" customFormat="1" x14ac:dyDescent="0.25"/>
    <row r="1241" s="56" customFormat="1" x14ac:dyDescent="0.25"/>
    <row r="1242" s="56" customFormat="1" x14ac:dyDescent="0.25"/>
    <row r="1243" s="56" customFormat="1" x14ac:dyDescent="0.25"/>
    <row r="1244" s="56" customFormat="1" x14ac:dyDescent="0.25"/>
    <row r="1245" s="56" customFormat="1" x14ac:dyDescent="0.25"/>
    <row r="1246" s="56" customFormat="1" x14ac:dyDescent="0.25"/>
    <row r="1247" s="56" customFormat="1" x14ac:dyDescent="0.25"/>
    <row r="1248" s="56" customFormat="1" x14ac:dyDescent="0.25"/>
    <row r="1249" s="56" customFormat="1" x14ac:dyDescent="0.25"/>
    <row r="1250" s="56" customFormat="1" x14ac:dyDescent="0.25"/>
    <row r="1251" s="56" customFormat="1" x14ac:dyDescent="0.25"/>
    <row r="1252" s="56" customFormat="1" x14ac:dyDescent="0.25"/>
    <row r="1253" s="56" customFormat="1" x14ac:dyDescent="0.25"/>
    <row r="1254" s="56" customFormat="1" x14ac:dyDescent="0.25"/>
    <row r="1255" s="56" customFormat="1" x14ac:dyDescent="0.25"/>
    <row r="1256" s="56" customFormat="1" x14ac:dyDescent="0.25"/>
    <row r="1257" s="56" customFormat="1" x14ac:dyDescent="0.25"/>
    <row r="1258" s="56" customFormat="1" x14ac:dyDescent="0.25"/>
    <row r="1259" s="56" customFormat="1" x14ac:dyDescent="0.25"/>
    <row r="1260" s="56" customFormat="1" x14ac:dyDescent="0.25"/>
    <row r="1261" s="56" customFormat="1" x14ac:dyDescent="0.25"/>
    <row r="1262" s="56" customFormat="1" x14ac:dyDescent="0.25"/>
    <row r="1263" s="56" customFormat="1" x14ac:dyDescent="0.25"/>
    <row r="1264" s="56" customFormat="1" x14ac:dyDescent="0.25"/>
    <row r="1265" s="56" customFormat="1" x14ac:dyDescent="0.25"/>
    <row r="1266" s="56" customFormat="1" x14ac:dyDescent="0.25"/>
    <row r="1267" s="56" customFormat="1" x14ac:dyDescent="0.25"/>
    <row r="1268" s="56" customFormat="1" x14ac:dyDescent="0.25"/>
    <row r="1269" s="56" customFormat="1" x14ac:dyDescent="0.25"/>
    <row r="1270" s="56" customFormat="1" x14ac:dyDescent="0.25"/>
    <row r="1271" s="56" customFormat="1" x14ac:dyDescent="0.25"/>
    <row r="1272" s="56" customFormat="1" x14ac:dyDescent="0.25"/>
    <row r="1273" s="56" customFormat="1" x14ac:dyDescent="0.25"/>
    <row r="1274" s="56" customFormat="1" x14ac:dyDescent="0.25"/>
    <row r="1275" s="56" customFormat="1" x14ac:dyDescent="0.25"/>
    <row r="1276" s="56" customFormat="1" x14ac:dyDescent="0.25"/>
    <row r="1277" s="56" customFormat="1" x14ac:dyDescent="0.25"/>
    <row r="1278" s="56" customFormat="1" x14ac:dyDescent="0.25"/>
    <row r="1279" s="56" customFormat="1" x14ac:dyDescent="0.25"/>
    <row r="1280" s="56" customFormat="1" x14ac:dyDescent="0.25"/>
    <row r="1281" s="56" customFormat="1" x14ac:dyDescent="0.25"/>
    <row r="1282" s="56" customFormat="1" x14ac:dyDescent="0.25"/>
    <row r="1283" s="56" customFormat="1" x14ac:dyDescent="0.25"/>
    <row r="1284" s="56" customFormat="1" x14ac:dyDescent="0.25"/>
    <row r="1285" s="56" customFormat="1" x14ac:dyDescent="0.25"/>
    <row r="1286" s="56" customFormat="1" x14ac:dyDescent="0.25"/>
    <row r="1287" s="56" customFormat="1" x14ac:dyDescent="0.25"/>
    <row r="1288" s="56" customFormat="1" x14ac:dyDescent="0.25"/>
    <row r="1289" s="56" customFormat="1" x14ac:dyDescent="0.25"/>
    <row r="1290" s="56" customFormat="1" x14ac:dyDescent="0.25"/>
    <row r="1291" s="56" customFormat="1" x14ac:dyDescent="0.25"/>
    <row r="1292" s="56" customFormat="1" x14ac:dyDescent="0.25"/>
    <row r="1293" s="56" customFormat="1" x14ac:dyDescent="0.25"/>
    <row r="1294" s="56" customFormat="1" x14ac:dyDescent="0.25"/>
    <row r="1295" s="56" customFormat="1" x14ac:dyDescent="0.25"/>
    <row r="1296" s="56" customFormat="1" x14ac:dyDescent="0.25"/>
    <row r="1297" s="56" customFormat="1" x14ac:dyDescent="0.25"/>
    <row r="1298" s="56" customFormat="1" x14ac:dyDescent="0.25"/>
    <row r="1299" s="56" customFormat="1" x14ac:dyDescent="0.25"/>
    <row r="1300" s="56" customFormat="1" x14ac:dyDescent="0.25"/>
    <row r="1301" s="56" customFormat="1" x14ac:dyDescent="0.25"/>
    <row r="1302" s="56" customFormat="1" x14ac:dyDescent="0.25"/>
    <row r="1303" s="56" customFormat="1" x14ac:dyDescent="0.25"/>
    <row r="1304" s="56" customFormat="1" x14ac:dyDescent="0.25"/>
    <row r="1305" s="56" customFormat="1" x14ac:dyDescent="0.25"/>
    <row r="1306" s="56" customFormat="1" x14ac:dyDescent="0.25"/>
    <row r="1307" s="56" customFormat="1" x14ac:dyDescent="0.25"/>
    <row r="1308" s="56" customFormat="1" x14ac:dyDescent="0.25"/>
    <row r="1309" s="56" customFormat="1" x14ac:dyDescent="0.25"/>
    <row r="1310" s="56" customFormat="1" x14ac:dyDescent="0.25"/>
    <row r="1311" s="56" customFormat="1" x14ac:dyDescent="0.25"/>
    <row r="1312" s="56" customFormat="1" x14ac:dyDescent="0.25"/>
    <row r="1313" s="56" customFormat="1" x14ac:dyDescent="0.25"/>
    <row r="1314" s="56" customFormat="1" x14ac:dyDescent="0.25"/>
    <row r="1315" s="56" customFormat="1" x14ac:dyDescent="0.25"/>
    <row r="1316" s="56" customFormat="1" x14ac:dyDescent="0.25"/>
    <row r="1317" s="56" customFormat="1" x14ac:dyDescent="0.25"/>
    <row r="1318" s="56" customFormat="1" x14ac:dyDescent="0.25"/>
    <row r="1319" s="56" customFormat="1" x14ac:dyDescent="0.25"/>
    <row r="1320" s="56" customFormat="1" x14ac:dyDescent="0.25"/>
    <row r="1321" s="56" customFormat="1" x14ac:dyDescent="0.25"/>
    <row r="1322" s="56" customFormat="1" x14ac:dyDescent="0.25"/>
    <row r="1323" s="56" customFormat="1" x14ac:dyDescent="0.25"/>
    <row r="1324" s="56" customFormat="1" x14ac:dyDescent="0.25"/>
    <row r="1325" s="56" customFormat="1" x14ac:dyDescent="0.25"/>
    <row r="1326" s="56" customFormat="1" x14ac:dyDescent="0.25"/>
    <row r="1327" s="56" customFormat="1" x14ac:dyDescent="0.25"/>
    <row r="1328" s="56" customFormat="1" x14ac:dyDescent="0.25"/>
    <row r="1329" s="56" customFormat="1" x14ac:dyDescent="0.25"/>
    <row r="1330" s="56" customFormat="1" x14ac:dyDescent="0.25"/>
    <row r="1331" s="56" customFormat="1" x14ac:dyDescent="0.25"/>
    <row r="1332" s="56" customFormat="1" x14ac:dyDescent="0.25"/>
    <row r="1333" s="56" customFormat="1" x14ac:dyDescent="0.25"/>
    <row r="1334" s="56" customFormat="1" x14ac:dyDescent="0.25"/>
    <row r="1335" s="56" customFormat="1" x14ac:dyDescent="0.25"/>
    <row r="1336" s="56" customFormat="1" x14ac:dyDescent="0.25"/>
    <row r="1337" s="56" customFormat="1" x14ac:dyDescent="0.25"/>
    <row r="1338" s="56" customFormat="1" x14ac:dyDescent="0.25"/>
    <row r="1339" s="56" customFormat="1" x14ac:dyDescent="0.25"/>
    <row r="1340" s="56" customFormat="1" x14ac:dyDescent="0.25"/>
    <row r="1341" s="56" customFormat="1" x14ac:dyDescent="0.25"/>
    <row r="1342" s="56" customFormat="1" x14ac:dyDescent="0.25"/>
    <row r="1343" s="56" customFormat="1" x14ac:dyDescent="0.25"/>
    <row r="1344" s="56" customFormat="1" x14ac:dyDescent="0.25"/>
    <row r="1345" s="56" customFormat="1" x14ac:dyDescent="0.25"/>
    <row r="1346" s="56" customFormat="1" x14ac:dyDescent="0.25"/>
    <row r="1347" s="56" customFormat="1" x14ac:dyDescent="0.25"/>
    <row r="1348" s="56" customFormat="1" x14ac:dyDescent="0.25"/>
    <row r="1349" s="56" customFormat="1" x14ac:dyDescent="0.25"/>
    <row r="1350" s="56" customFormat="1" x14ac:dyDescent="0.25"/>
    <row r="1351" s="56" customFormat="1" x14ac:dyDescent="0.25"/>
    <row r="1352" s="56" customFormat="1" x14ac:dyDescent="0.25"/>
    <row r="1353" s="56" customFormat="1" x14ac:dyDescent="0.25"/>
    <row r="1354" s="56" customFormat="1" x14ac:dyDescent="0.25"/>
    <row r="1355" s="56" customFormat="1" x14ac:dyDescent="0.25"/>
    <row r="1356" s="56" customFormat="1" x14ac:dyDescent="0.25"/>
    <row r="1357" s="56" customFormat="1" x14ac:dyDescent="0.25"/>
    <row r="1358" s="56" customFormat="1" x14ac:dyDescent="0.25"/>
    <row r="1359" s="56" customFormat="1" x14ac:dyDescent="0.25"/>
    <row r="1360" s="56" customFormat="1" x14ac:dyDescent="0.25"/>
    <row r="1361" s="56" customFormat="1" x14ac:dyDescent="0.25"/>
    <row r="1362" s="56" customFormat="1" x14ac:dyDescent="0.25"/>
    <row r="1363" s="56" customFormat="1" x14ac:dyDescent="0.25"/>
    <row r="1364" s="56" customFormat="1" x14ac:dyDescent="0.25"/>
    <row r="1365" s="56" customFormat="1" x14ac:dyDescent="0.25"/>
    <row r="1366" s="56" customFormat="1" x14ac:dyDescent="0.25"/>
    <row r="1367" s="56" customFormat="1" x14ac:dyDescent="0.25"/>
    <row r="1368" s="56" customFormat="1" x14ac:dyDescent="0.25"/>
    <row r="1369" s="56" customFormat="1" x14ac:dyDescent="0.25"/>
    <row r="1370" s="56" customFormat="1" x14ac:dyDescent="0.25"/>
    <row r="1371" s="56" customFormat="1" x14ac:dyDescent="0.25"/>
    <row r="1372" s="56" customFormat="1" x14ac:dyDescent="0.25"/>
    <row r="1373" s="56" customFormat="1" x14ac:dyDescent="0.25"/>
    <row r="1374" s="56" customFormat="1" x14ac:dyDescent="0.25"/>
    <row r="1375" s="56" customFormat="1" x14ac:dyDescent="0.25"/>
    <row r="1376" s="56" customFormat="1" x14ac:dyDescent="0.25"/>
    <row r="1377" s="56" customFormat="1" x14ac:dyDescent="0.25"/>
    <row r="1378" s="56" customFormat="1" x14ac:dyDescent="0.25"/>
    <row r="1379" s="56" customFormat="1" x14ac:dyDescent="0.25"/>
    <row r="1380" s="56" customFormat="1" x14ac:dyDescent="0.25"/>
    <row r="1381" s="56" customFormat="1" x14ac:dyDescent="0.25"/>
    <row r="1382" s="56" customFormat="1" x14ac:dyDescent="0.25"/>
    <row r="1383" s="56" customFormat="1" x14ac:dyDescent="0.25"/>
    <row r="1384" s="56" customFormat="1" x14ac:dyDescent="0.25"/>
    <row r="1385" s="56" customFormat="1" x14ac:dyDescent="0.25"/>
    <row r="1386" s="56" customFormat="1" x14ac:dyDescent="0.25"/>
    <row r="1387" s="56" customFormat="1" x14ac:dyDescent="0.25"/>
    <row r="1388" s="56" customFormat="1" x14ac:dyDescent="0.25"/>
    <row r="1389" s="56" customFormat="1" x14ac:dyDescent="0.25"/>
    <row r="1390" s="56" customFormat="1" x14ac:dyDescent="0.25"/>
    <row r="1391" s="56" customFormat="1" x14ac:dyDescent="0.25"/>
    <row r="1392" s="56" customFormat="1" x14ac:dyDescent="0.25"/>
    <row r="1393" s="56" customFormat="1" x14ac:dyDescent="0.25"/>
    <row r="1394" s="56" customFormat="1" x14ac:dyDescent="0.25"/>
    <row r="1395" s="56" customFormat="1" x14ac:dyDescent="0.25"/>
    <row r="1396" s="56" customFormat="1" x14ac:dyDescent="0.25"/>
    <row r="1397" s="56" customFormat="1" x14ac:dyDescent="0.25"/>
    <row r="1398" s="56" customFormat="1" x14ac:dyDescent="0.25"/>
    <row r="1399" s="56" customFormat="1" x14ac:dyDescent="0.25"/>
    <row r="1400" s="56" customFormat="1" x14ac:dyDescent="0.25"/>
    <row r="1401" s="56" customFormat="1" x14ac:dyDescent="0.25"/>
    <row r="1402" s="56" customFormat="1" x14ac:dyDescent="0.25"/>
    <row r="1403" s="56" customFormat="1" x14ac:dyDescent="0.25"/>
    <row r="1404" s="56" customFormat="1" x14ac:dyDescent="0.25"/>
    <row r="1405" s="56" customFormat="1" x14ac:dyDescent="0.25"/>
    <row r="1406" s="56" customFormat="1" x14ac:dyDescent="0.25"/>
    <row r="1407" s="56" customFormat="1" x14ac:dyDescent="0.25"/>
    <row r="1408" s="56" customFormat="1" x14ac:dyDescent="0.25"/>
    <row r="1409" s="56" customFormat="1" x14ac:dyDescent="0.25"/>
    <row r="1410" s="56" customFormat="1" x14ac:dyDescent="0.25"/>
    <row r="1411" s="56" customFormat="1" x14ac:dyDescent="0.25"/>
    <row r="1412" s="56" customFormat="1" x14ac:dyDescent="0.25"/>
    <row r="1413" s="56" customFormat="1" x14ac:dyDescent="0.25"/>
    <row r="1414" s="56" customFormat="1" x14ac:dyDescent="0.25"/>
    <row r="1415" s="56" customFormat="1" x14ac:dyDescent="0.25"/>
    <row r="1416" s="56" customFormat="1" x14ac:dyDescent="0.25"/>
    <row r="1417" s="56" customFormat="1" x14ac:dyDescent="0.25"/>
    <row r="1418" s="56" customFormat="1" x14ac:dyDescent="0.25"/>
    <row r="1419" s="56" customFormat="1" x14ac:dyDescent="0.25"/>
    <row r="1420" s="56" customFormat="1" x14ac:dyDescent="0.25"/>
    <row r="1421" s="56" customFormat="1" x14ac:dyDescent="0.25"/>
    <row r="1422" s="56" customFormat="1" x14ac:dyDescent="0.25"/>
    <row r="1423" s="56" customFormat="1" x14ac:dyDescent="0.25"/>
    <row r="1424" s="56" customFormat="1" x14ac:dyDescent="0.25"/>
    <row r="1425" s="56" customFormat="1" x14ac:dyDescent="0.25"/>
    <row r="1426" s="56" customFormat="1" x14ac:dyDescent="0.25"/>
    <row r="1427" s="56" customFormat="1" x14ac:dyDescent="0.25"/>
    <row r="1428" s="56" customFormat="1" x14ac:dyDescent="0.25"/>
    <row r="1429" s="56" customFormat="1" x14ac:dyDescent="0.25"/>
    <row r="1430" s="56" customFormat="1" x14ac:dyDescent="0.25"/>
    <row r="1431" s="56" customFormat="1" x14ac:dyDescent="0.25"/>
    <row r="1432" s="56" customFormat="1" x14ac:dyDescent="0.25"/>
    <row r="1433" s="56" customFormat="1" x14ac:dyDescent="0.25"/>
    <row r="1434" s="56" customFormat="1" x14ac:dyDescent="0.25"/>
    <row r="1435" s="56" customFormat="1" x14ac:dyDescent="0.25"/>
    <row r="1436" s="56" customFormat="1" x14ac:dyDescent="0.25"/>
    <row r="1437" s="56" customFormat="1" x14ac:dyDescent="0.25"/>
    <row r="1438" s="56" customFormat="1" x14ac:dyDescent="0.25"/>
    <row r="1439" s="56" customFormat="1" x14ac:dyDescent="0.25"/>
    <row r="1440" s="56" customFormat="1" x14ac:dyDescent="0.25"/>
    <row r="1441" s="56" customFormat="1" x14ac:dyDescent="0.25"/>
    <row r="1442" s="56" customFormat="1" x14ac:dyDescent="0.25"/>
    <row r="1443" s="56" customFormat="1" x14ac:dyDescent="0.25"/>
    <row r="1444" s="56" customFormat="1" x14ac:dyDescent="0.25"/>
    <row r="1445" s="56" customFormat="1" x14ac:dyDescent="0.25"/>
    <row r="1446" s="56" customFormat="1" x14ac:dyDescent="0.25"/>
    <row r="1447" s="56" customFormat="1" x14ac:dyDescent="0.25"/>
    <row r="1448" s="56" customFormat="1" x14ac:dyDescent="0.25"/>
    <row r="1449" s="56" customFormat="1" x14ac:dyDescent="0.25"/>
    <row r="1450" s="56" customFormat="1" x14ac:dyDescent="0.25"/>
    <row r="1451" s="56" customFormat="1" x14ac:dyDescent="0.25"/>
    <row r="1452" s="56" customFormat="1" x14ac:dyDescent="0.25"/>
    <row r="1453" s="56" customFormat="1" x14ac:dyDescent="0.25"/>
    <row r="1454" s="56" customFormat="1" x14ac:dyDescent="0.25"/>
    <row r="1455" s="56" customFormat="1" x14ac:dyDescent="0.25"/>
    <row r="1456" s="56" customFormat="1" x14ac:dyDescent="0.25"/>
    <row r="1457" s="56" customFormat="1" x14ac:dyDescent="0.25"/>
    <row r="1458" s="56" customFormat="1" x14ac:dyDescent="0.25"/>
    <row r="1459" s="56" customFormat="1" x14ac:dyDescent="0.25"/>
    <row r="1460" s="56" customFormat="1" x14ac:dyDescent="0.25"/>
    <row r="1461" s="56" customFormat="1" x14ac:dyDescent="0.25"/>
    <row r="1462" s="56" customFormat="1" x14ac:dyDescent="0.25"/>
    <row r="1463" s="56" customFormat="1" x14ac:dyDescent="0.25"/>
    <row r="1464" s="56" customFormat="1" x14ac:dyDescent="0.25"/>
    <row r="1465" s="56" customFormat="1" x14ac:dyDescent="0.25"/>
    <row r="1466" s="56" customFormat="1" x14ac:dyDescent="0.25"/>
    <row r="1467" s="56" customFormat="1" x14ac:dyDescent="0.25"/>
    <row r="1468" s="56" customFormat="1" x14ac:dyDescent="0.25"/>
    <row r="1469" s="56" customFormat="1" x14ac:dyDescent="0.25"/>
    <row r="1470" s="56" customFormat="1" x14ac:dyDescent="0.25"/>
    <row r="1471" s="56" customFormat="1" x14ac:dyDescent="0.25"/>
    <row r="1472" s="56" customFormat="1" x14ac:dyDescent="0.25"/>
    <row r="1473" s="56" customFormat="1" x14ac:dyDescent="0.25"/>
    <row r="1474" s="56" customFormat="1" x14ac:dyDescent="0.25"/>
    <row r="1475" s="56" customFormat="1" x14ac:dyDescent="0.25"/>
    <row r="1476" s="56" customFormat="1" x14ac:dyDescent="0.25"/>
    <row r="1477" s="56" customFormat="1" x14ac:dyDescent="0.25"/>
    <row r="1478" s="56" customFormat="1" x14ac:dyDescent="0.25"/>
    <row r="1479" s="56" customFormat="1" x14ac:dyDescent="0.25"/>
    <row r="1480" s="56" customFormat="1" x14ac:dyDescent="0.25"/>
    <row r="1481" s="56" customFormat="1" x14ac:dyDescent="0.25"/>
    <row r="1482" s="56" customFormat="1" x14ac:dyDescent="0.25"/>
    <row r="1483" s="56" customFormat="1" x14ac:dyDescent="0.25"/>
    <row r="1484" s="56" customFormat="1" x14ac:dyDescent="0.25"/>
    <row r="1485" s="56" customFormat="1" x14ac:dyDescent="0.25"/>
    <row r="1486" s="56" customFormat="1" x14ac:dyDescent="0.25"/>
    <row r="1487" s="56" customFormat="1" x14ac:dyDescent="0.25"/>
    <row r="1488" s="56" customFormat="1" x14ac:dyDescent="0.25"/>
    <row r="1489" s="56" customFormat="1" x14ac:dyDescent="0.25"/>
    <row r="1490" s="56" customFormat="1" x14ac:dyDescent="0.25"/>
    <row r="1491" s="56" customFormat="1" x14ac:dyDescent="0.25"/>
    <row r="1492" s="56" customFormat="1" x14ac:dyDescent="0.25"/>
    <row r="1493" s="56" customFormat="1" x14ac:dyDescent="0.25"/>
    <row r="1494" s="56" customFormat="1" x14ac:dyDescent="0.25"/>
    <row r="1495" s="56" customFormat="1" x14ac:dyDescent="0.25"/>
    <row r="1496" s="56" customFormat="1" x14ac:dyDescent="0.25"/>
    <row r="1497" s="56" customFormat="1" x14ac:dyDescent="0.25"/>
    <row r="1498" s="56" customFormat="1" x14ac:dyDescent="0.25"/>
    <row r="1499" s="56" customFormat="1" x14ac:dyDescent="0.25"/>
    <row r="1500" s="56" customFormat="1" x14ac:dyDescent="0.25"/>
    <row r="1501" s="56" customFormat="1" x14ac:dyDescent="0.25"/>
    <row r="1502" s="56" customFormat="1" x14ac:dyDescent="0.25"/>
    <row r="1503" s="56" customFormat="1" x14ac:dyDescent="0.25"/>
    <row r="1504" s="56" customFormat="1" x14ac:dyDescent="0.25"/>
    <row r="1505" s="56" customFormat="1" x14ac:dyDescent="0.25"/>
    <row r="1506" s="56" customFormat="1" x14ac:dyDescent="0.25"/>
    <row r="1507" s="56" customFormat="1" x14ac:dyDescent="0.25"/>
    <row r="1508" s="56" customFormat="1" x14ac:dyDescent="0.25"/>
    <row r="1509" s="56" customFormat="1" x14ac:dyDescent="0.25"/>
    <row r="1510" s="56" customFormat="1" x14ac:dyDescent="0.25"/>
    <row r="1511" s="56" customFormat="1" x14ac:dyDescent="0.25"/>
    <row r="1512" s="56" customFormat="1" x14ac:dyDescent="0.25"/>
    <row r="1513" s="56" customFormat="1" x14ac:dyDescent="0.25"/>
    <row r="1514" s="56" customFormat="1" x14ac:dyDescent="0.25"/>
    <row r="1515" s="56" customFormat="1" x14ac:dyDescent="0.25"/>
    <row r="1516" s="56" customFormat="1" x14ac:dyDescent="0.25"/>
    <row r="1517" s="56" customFormat="1" x14ac:dyDescent="0.25"/>
    <row r="1518" s="56" customFormat="1" x14ac:dyDescent="0.25"/>
    <row r="1519" s="56" customFormat="1" x14ac:dyDescent="0.25"/>
    <row r="1520" s="56" customFormat="1" x14ac:dyDescent="0.25"/>
    <row r="1521" s="56" customFormat="1" x14ac:dyDescent="0.25"/>
    <row r="1522" s="56" customFormat="1" x14ac:dyDescent="0.25"/>
    <row r="1523" s="56" customFormat="1" x14ac:dyDescent="0.25"/>
    <row r="1524" s="56" customFormat="1" x14ac:dyDescent="0.25"/>
    <row r="1525" s="56" customFormat="1" x14ac:dyDescent="0.25"/>
    <row r="1526" s="56" customFormat="1" x14ac:dyDescent="0.25"/>
    <row r="1527" s="56" customFormat="1" x14ac:dyDescent="0.25"/>
    <row r="1528" s="56" customFormat="1" x14ac:dyDescent="0.25"/>
    <row r="1529" s="56" customFormat="1" x14ac:dyDescent="0.25"/>
    <row r="1530" s="56" customFormat="1" x14ac:dyDescent="0.25"/>
    <row r="1531" s="56" customFormat="1" x14ac:dyDescent="0.25"/>
    <row r="1532" s="56" customFormat="1" x14ac:dyDescent="0.25"/>
    <row r="1533" s="56" customFormat="1" x14ac:dyDescent="0.25"/>
    <row r="1534" s="56" customFormat="1" x14ac:dyDescent="0.25"/>
    <row r="1535" s="56" customFormat="1" x14ac:dyDescent="0.25"/>
    <row r="1536" s="56" customFormat="1" x14ac:dyDescent="0.25"/>
    <row r="1537" s="56" customFormat="1" x14ac:dyDescent="0.25"/>
    <row r="1538" s="56" customFormat="1" x14ac:dyDescent="0.25"/>
    <row r="1539" s="56" customFormat="1" x14ac:dyDescent="0.25"/>
    <row r="1540" s="56" customFormat="1" x14ac:dyDescent="0.25"/>
    <row r="1541" s="56" customFormat="1" x14ac:dyDescent="0.25"/>
    <row r="1542" s="56" customFormat="1" x14ac:dyDescent="0.25"/>
    <row r="1543" s="56" customFormat="1" x14ac:dyDescent="0.25"/>
    <row r="1544" s="56" customFormat="1" x14ac:dyDescent="0.25"/>
    <row r="1545" s="56" customFormat="1" x14ac:dyDescent="0.25"/>
    <row r="1546" s="56" customFormat="1" x14ac:dyDescent="0.25"/>
    <row r="1547" s="56" customFormat="1" x14ac:dyDescent="0.25"/>
    <row r="1548" s="56" customFormat="1" x14ac:dyDescent="0.25"/>
    <row r="1549" s="56" customFormat="1" x14ac:dyDescent="0.25"/>
    <row r="1550" s="56" customFormat="1" x14ac:dyDescent="0.25"/>
    <row r="1551" s="56" customFormat="1" x14ac:dyDescent="0.25"/>
    <row r="1552" s="56" customFormat="1" x14ac:dyDescent="0.25"/>
    <row r="1553" s="56" customFormat="1" x14ac:dyDescent="0.25"/>
    <row r="1554" s="56" customFormat="1" x14ac:dyDescent="0.25"/>
    <row r="1555" s="56" customFormat="1" x14ac:dyDescent="0.25"/>
    <row r="1556" s="56" customFormat="1" x14ac:dyDescent="0.25"/>
    <row r="1557" s="56" customFormat="1" x14ac:dyDescent="0.25"/>
    <row r="1558" s="56" customFormat="1" x14ac:dyDescent="0.25"/>
    <row r="1559" s="56" customFormat="1" x14ac:dyDescent="0.25"/>
    <row r="1560" s="56" customFormat="1" x14ac:dyDescent="0.25"/>
    <row r="1561" s="56" customFormat="1" x14ac:dyDescent="0.25"/>
    <row r="1562" s="56" customFormat="1" x14ac:dyDescent="0.25"/>
    <row r="1563" s="56" customFormat="1" x14ac:dyDescent="0.25"/>
    <row r="1564" s="56" customFormat="1" x14ac:dyDescent="0.25"/>
    <row r="1565" s="56" customFormat="1" x14ac:dyDescent="0.25"/>
    <row r="1566" s="56" customFormat="1" x14ac:dyDescent="0.25"/>
    <row r="1567" s="56" customFormat="1" x14ac:dyDescent="0.25"/>
    <row r="1568" s="56" customFormat="1" x14ac:dyDescent="0.25"/>
    <row r="1569" s="56" customFormat="1" x14ac:dyDescent="0.25"/>
    <row r="1570" s="56" customFormat="1" x14ac:dyDescent="0.25"/>
    <row r="1571" s="56" customFormat="1" x14ac:dyDescent="0.25"/>
    <row r="1572" s="56" customFormat="1" x14ac:dyDescent="0.25"/>
    <row r="1573" s="56" customFormat="1" x14ac:dyDescent="0.25"/>
    <row r="1574" s="56" customFormat="1" x14ac:dyDescent="0.25"/>
    <row r="1575" s="56" customFormat="1" x14ac:dyDescent="0.25"/>
    <row r="1576" s="56" customFormat="1" x14ac:dyDescent="0.25"/>
    <row r="1577" s="56" customFormat="1" x14ac:dyDescent="0.25"/>
    <row r="1578" s="56" customFormat="1" x14ac:dyDescent="0.25"/>
    <row r="1579" s="56" customFormat="1" x14ac:dyDescent="0.25"/>
    <row r="1580" s="56" customFormat="1" x14ac:dyDescent="0.25"/>
    <row r="1581" s="56" customFormat="1" x14ac:dyDescent="0.25"/>
    <row r="1582" s="56" customFormat="1" x14ac:dyDescent="0.25"/>
    <row r="1583" s="56" customFormat="1" x14ac:dyDescent="0.25"/>
    <row r="1584" s="56" customFormat="1" x14ac:dyDescent="0.25"/>
    <row r="1585" s="56" customFormat="1" x14ac:dyDescent="0.25"/>
    <row r="1586" s="56" customFormat="1" x14ac:dyDescent="0.25"/>
    <row r="1587" s="56" customFormat="1" x14ac:dyDescent="0.25"/>
    <row r="1588" s="56" customFormat="1" x14ac:dyDescent="0.25"/>
    <row r="1589" s="56" customFormat="1" x14ac:dyDescent="0.25"/>
    <row r="1590" s="56" customFormat="1" x14ac:dyDescent="0.25"/>
    <row r="1591" s="56" customFormat="1" x14ac:dyDescent="0.25"/>
    <row r="1592" s="56" customFormat="1" x14ac:dyDescent="0.25"/>
    <row r="1593" s="56" customFormat="1" x14ac:dyDescent="0.25"/>
    <row r="1594" s="56" customFormat="1" x14ac:dyDescent="0.25"/>
    <row r="1595" s="56" customFormat="1" x14ac:dyDescent="0.25"/>
    <row r="1596" s="56" customFormat="1" x14ac:dyDescent="0.25"/>
    <row r="1597" s="56" customFormat="1" x14ac:dyDescent="0.25"/>
    <row r="1598" s="56" customFormat="1" x14ac:dyDescent="0.25"/>
    <row r="1599" s="56" customFormat="1" x14ac:dyDescent="0.25"/>
    <row r="1600" s="56" customFormat="1" x14ac:dyDescent="0.25"/>
    <row r="1601" s="56" customFormat="1" x14ac:dyDescent="0.25"/>
    <row r="1602" s="56" customFormat="1" x14ac:dyDescent="0.25"/>
    <row r="1603" s="56" customFormat="1" x14ac:dyDescent="0.25"/>
    <row r="1604" s="56" customFormat="1" x14ac:dyDescent="0.25"/>
    <row r="1605" s="56" customFormat="1" x14ac:dyDescent="0.25"/>
    <row r="1606" s="56" customFormat="1" x14ac:dyDescent="0.25"/>
    <row r="1607" s="56" customFormat="1" x14ac:dyDescent="0.25"/>
    <row r="1608" s="56" customFormat="1" x14ac:dyDescent="0.25"/>
    <row r="1609" s="56" customFormat="1" x14ac:dyDescent="0.25"/>
    <row r="1610" s="56" customFormat="1" x14ac:dyDescent="0.25"/>
    <row r="1611" s="56" customFormat="1" x14ac:dyDescent="0.25"/>
    <row r="1612" s="56" customFormat="1" x14ac:dyDescent="0.25"/>
    <row r="1613" s="56" customFormat="1" x14ac:dyDescent="0.25"/>
    <row r="1614" s="56" customFormat="1" x14ac:dyDescent="0.25"/>
    <row r="1615" s="56" customFormat="1" x14ac:dyDescent="0.25"/>
    <row r="1616" s="56" customFormat="1" x14ac:dyDescent="0.25"/>
    <row r="1617" s="56" customFormat="1" x14ac:dyDescent="0.25"/>
    <row r="1618" s="56" customFormat="1" x14ac:dyDescent="0.25"/>
    <row r="1619" s="56" customFormat="1" x14ac:dyDescent="0.25"/>
    <row r="1620" s="56" customFormat="1" x14ac:dyDescent="0.25"/>
    <row r="1621" s="56" customFormat="1" x14ac:dyDescent="0.25"/>
    <row r="1622" s="56" customFormat="1" x14ac:dyDescent="0.25"/>
    <row r="1623" s="56" customFormat="1" x14ac:dyDescent="0.25"/>
    <row r="1624" s="56" customFormat="1" x14ac:dyDescent="0.25"/>
    <row r="1625" s="56" customFormat="1" x14ac:dyDescent="0.25"/>
    <row r="1626" s="56" customFormat="1" x14ac:dyDescent="0.25"/>
    <row r="1627" s="56" customFormat="1" x14ac:dyDescent="0.25"/>
    <row r="1628" s="56" customFormat="1" x14ac:dyDescent="0.25"/>
    <row r="1629" s="56" customFormat="1" x14ac:dyDescent="0.25"/>
    <row r="1630" s="56" customFormat="1" x14ac:dyDescent="0.25"/>
    <row r="1631" s="56" customFormat="1" x14ac:dyDescent="0.25"/>
    <row r="1632" s="56" customFormat="1" x14ac:dyDescent="0.25"/>
    <row r="1633" s="56" customFormat="1" x14ac:dyDescent="0.25"/>
    <row r="1634" s="56" customFormat="1" x14ac:dyDescent="0.25"/>
    <row r="1635" s="56" customFormat="1" x14ac:dyDescent="0.25"/>
    <row r="1636" s="56" customFormat="1" x14ac:dyDescent="0.25"/>
    <row r="1637" s="56" customFormat="1" x14ac:dyDescent="0.25"/>
    <row r="1638" s="56" customFormat="1" x14ac:dyDescent="0.25"/>
    <row r="1639" s="56" customFormat="1" x14ac:dyDescent="0.25"/>
    <row r="1640" s="56" customFormat="1" x14ac:dyDescent="0.25"/>
    <row r="1641" s="56" customFormat="1" x14ac:dyDescent="0.25"/>
    <row r="1642" s="56" customFormat="1" x14ac:dyDescent="0.25"/>
    <row r="1643" s="56" customFormat="1" x14ac:dyDescent="0.25"/>
    <row r="1644" s="56" customFormat="1" x14ac:dyDescent="0.25"/>
    <row r="1645" s="56" customFormat="1" x14ac:dyDescent="0.25"/>
    <row r="1646" s="56" customFormat="1" x14ac:dyDescent="0.25"/>
    <row r="1647" s="56" customFormat="1" x14ac:dyDescent="0.25"/>
    <row r="1648" s="56" customFormat="1" x14ac:dyDescent="0.25"/>
    <row r="1649" s="56" customFormat="1" x14ac:dyDescent="0.25"/>
    <row r="1650" s="56" customFormat="1" x14ac:dyDescent="0.25"/>
    <row r="1651" s="56" customFormat="1" x14ac:dyDescent="0.25"/>
    <row r="1652" s="56" customFormat="1" x14ac:dyDescent="0.25"/>
    <row r="1653" s="56" customFormat="1" x14ac:dyDescent="0.25"/>
    <row r="1654" s="56" customFormat="1" x14ac:dyDescent="0.25"/>
    <row r="1655" s="56" customFormat="1" x14ac:dyDescent="0.25"/>
    <row r="1656" s="56" customFormat="1" x14ac:dyDescent="0.25"/>
    <row r="1657" s="56" customFormat="1" x14ac:dyDescent="0.25"/>
    <row r="1658" s="56" customFormat="1" x14ac:dyDescent="0.25"/>
    <row r="1659" s="56" customFormat="1" x14ac:dyDescent="0.25"/>
    <row r="1660" s="56" customFormat="1" x14ac:dyDescent="0.25"/>
    <row r="1661" s="56" customFormat="1" x14ac:dyDescent="0.25"/>
    <row r="1662" s="56" customFormat="1" x14ac:dyDescent="0.25"/>
    <row r="1663" s="56" customFormat="1" x14ac:dyDescent="0.25"/>
    <row r="1664" s="56" customFormat="1" x14ac:dyDescent="0.25"/>
    <row r="1665" s="56" customFormat="1" x14ac:dyDescent="0.25"/>
    <row r="1666" s="56" customFormat="1" x14ac:dyDescent="0.25"/>
    <row r="1667" s="56" customFormat="1" x14ac:dyDescent="0.25"/>
    <row r="1668" s="56" customFormat="1" x14ac:dyDescent="0.25"/>
    <row r="1669" s="56" customFormat="1" x14ac:dyDescent="0.25"/>
    <row r="1670" s="56" customFormat="1" x14ac:dyDescent="0.25"/>
    <row r="1671" s="56" customFormat="1" x14ac:dyDescent="0.25"/>
    <row r="1672" s="56" customFormat="1" x14ac:dyDescent="0.25"/>
    <row r="1673" s="56" customFormat="1" x14ac:dyDescent="0.25"/>
    <row r="1674" s="56" customFormat="1" x14ac:dyDescent="0.25"/>
    <row r="1675" s="56" customFormat="1" x14ac:dyDescent="0.25"/>
    <row r="1676" s="56" customFormat="1" x14ac:dyDescent="0.25"/>
    <row r="1677" s="56" customFormat="1" x14ac:dyDescent="0.25"/>
    <row r="1678" s="56" customFormat="1" x14ac:dyDescent="0.25"/>
    <row r="1679" s="56" customFormat="1" x14ac:dyDescent="0.25"/>
    <row r="1680" s="56" customFormat="1" x14ac:dyDescent="0.25"/>
    <row r="1681" s="56" customFormat="1" x14ac:dyDescent="0.25"/>
    <row r="1682" s="56" customFormat="1" x14ac:dyDescent="0.25"/>
    <row r="1683" s="56" customFormat="1" x14ac:dyDescent="0.25"/>
    <row r="1684" s="56" customFormat="1" x14ac:dyDescent="0.25"/>
    <row r="1685" s="56" customFormat="1" x14ac:dyDescent="0.25"/>
    <row r="1686" s="56" customFormat="1" x14ac:dyDescent="0.25"/>
    <row r="1687" s="56" customFormat="1" x14ac:dyDescent="0.25"/>
    <row r="1688" s="56" customFormat="1" x14ac:dyDescent="0.25"/>
    <row r="1689" s="56" customFormat="1" x14ac:dyDescent="0.25"/>
    <row r="1690" s="56" customFormat="1" x14ac:dyDescent="0.25"/>
    <row r="1691" s="56" customFormat="1" x14ac:dyDescent="0.25"/>
    <row r="1692" s="56" customFormat="1" x14ac:dyDescent="0.25"/>
    <row r="1693" s="56" customFormat="1" x14ac:dyDescent="0.25"/>
    <row r="1694" s="56" customFormat="1" x14ac:dyDescent="0.25"/>
    <row r="1695" s="56" customFormat="1" x14ac:dyDescent="0.25"/>
    <row r="1696" s="56" customFormat="1" x14ac:dyDescent="0.25"/>
    <row r="1697" s="56" customFormat="1" x14ac:dyDescent="0.25"/>
    <row r="1698" s="56" customFormat="1" x14ac:dyDescent="0.25"/>
    <row r="1699" s="56" customFormat="1" x14ac:dyDescent="0.25"/>
    <row r="1700" s="56" customFormat="1" x14ac:dyDescent="0.25"/>
    <row r="1701" s="56" customFormat="1" x14ac:dyDescent="0.25"/>
    <row r="1702" s="56" customFormat="1" x14ac:dyDescent="0.25"/>
    <row r="1703" s="56" customFormat="1" x14ac:dyDescent="0.25"/>
    <row r="1704" s="56" customFormat="1" x14ac:dyDescent="0.25"/>
    <row r="1705" s="56" customFormat="1" x14ac:dyDescent="0.25"/>
    <row r="1706" s="56" customFormat="1" x14ac:dyDescent="0.25"/>
    <row r="1707" s="56" customFormat="1" x14ac:dyDescent="0.25"/>
    <row r="1708" s="56" customFormat="1" x14ac:dyDescent="0.25"/>
    <row r="1709" s="56" customFormat="1" x14ac:dyDescent="0.25"/>
    <row r="1710" s="56" customFormat="1" x14ac:dyDescent="0.25"/>
    <row r="1711" s="56" customFormat="1" x14ac:dyDescent="0.25"/>
    <row r="1712" s="56" customFormat="1" x14ac:dyDescent="0.25"/>
    <row r="1713" s="56" customFormat="1" x14ac:dyDescent="0.25"/>
    <row r="1714" s="56" customFormat="1" x14ac:dyDescent="0.25"/>
    <row r="1715" s="56" customFormat="1" x14ac:dyDescent="0.25"/>
    <row r="1716" s="56" customFormat="1" x14ac:dyDescent="0.25"/>
    <row r="1717" s="56" customFormat="1" x14ac:dyDescent="0.25"/>
    <row r="1718" s="56" customFormat="1" x14ac:dyDescent="0.25"/>
    <row r="1719" s="56" customFormat="1" x14ac:dyDescent="0.25"/>
    <row r="1720" s="56" customFormat="1" x14ac:dyDescent="0.25"/>
    <row r="1721" s="56" customFormat="1" x14ac:dyDescent="0.25"/>
    <row r="1722" s="56" customFormat="1" x14ac:dyDescent="0.25"/>
    <row r="1723" s="56" customFormat="1" x14ac:dyDescent="0.25"/>
    <row r="1724" s="56" customFormat="1" x14ac:dyDescent="0.25"/>
    <row r="1725" s="56" customFormat="1" x14ac:dyDescent="0.25"/>
    <row r="1726" s="56" customFormat="1" x14ac:dyDescent="0.25"/>
    <row r="1727" s="56" customFormat="1" x14ac:dyDescent="0.25"/>
    <row r="1728" s="56" customFormat="1" x14ac:dyDescent="0.25"/>
    <row r="1729" s="56" customFormat="1" x14ac:dyDescent="0.25"/>
    <row r="1730" s="56" customFormat="1" x14ac:dyDescent="0.25"/>
    <row r="1731" s="56" customFormat="1" x14ac:dyDescent="0.25"/>
    <row r="1732" s="56" customFormat="1" x14ac:dyDescent="0.25"/>
    <row r="1733" s="56" customFormat="1" x14ac:dyDescent="0.25"/>
    <row r="1734" s="56" customFormat="1" x14ac:dyDescent="0.25"/>
    <row r="1735" s="56" customFormat="1" x14ac:dyDescent="0.25"/>
    <row r="1736" s="56" customFormat="1" x14ac:dyDescent="0.25"/>
    <row r="1737" s="56" customFormat="1" x14ac:dyDescent="0.25"/>
    <row r="1738" s="56" customFormat="1" x14ac:dyDescent="0.25"/>
    <row r="1739" s="56" customFormat="1" x14ac:dyDescent="0.25"/>
    <row r="1740" s="56" customFormat="1" x14ac:dyDescent="0.25"/>
    <row r="1741" s="56" customFormat="1" x14ac:dyDescent="0.25"/>
    <row r="1742" s="56" customFormat="1" x14ac:dyDescent="0.25"/>
    <row r="1743" s="56" customFormat="1" x14ac:dyDescent="0.25"/>
    <row r="1744" s="56" customFormat="1" x14ac:dyDescent="0.25"/>
    <row r="1745" s="56" customFormat="1" x14ac:dyDescent="0.25"/>
    <row r="1746" s="56" customFormat="1" x14ac:dyDescent="0.25"/>
    <row r="1747" s="56" customFormat="1" x14ac:dyDescent="0.25"/>
    <row r="1748" s="56" customFormat="1" x14ac:dyDescent="0.25"/>
    <row r="1749" s="56" customFormat="1" x14ac:dyDescent="0.25"/>
    <row r="1750" s="56" customFormat="1" x14ac:dyDescent="0.25"/>
    <row r="1751" s="56" customFormat="1" x14ac:dyDescent="0.25"/>
    <row r="1752" s="56" customFormat="1" x14ac:dyDescent="0.25"/>
    <row r="1753" s="56" customFormat="1" x14ac:dyDescent="0.25"/>
    <row r="1754" s="56" customFormat="1" x14ac:dyDescent="0.25"/>
    <row r="1755" s="56" customFormat="1" x14ac:dyDescent="0.25"/>
    <row r="1756" s="56" customFormat="1" x14ac:dyDescent="0.25"/>
    <row r="1757" s="56" customFormat="1" x14ac:dyDescent="0.25"/>
    <row r="1758" s="56" customFormat="1" x14ac:dyDescent="0.25"/>
    <row r="1759" s="56" customFormat="1" x14ac:dyDescent="0.25"/>
    <row r="1760" s="56" customFormat="1" x14ac:dyDescent="0.25"/>
    <row r="1761" s="56" customFormat="1" x14ac:dyDescent="0.25"/>
    <row r="1762" s="56" customFormat="1" x14ac:dyDescent="0.25"/>
    <row r="1763" s="56" customFormat="1" x14ac:dyDescent="0.25"/>
    <row r="1764" s="56" customFormat="1" x14ac:dyDescent="0.25"/>
    <row r="1765" s="56" customFormat="1" x14ac:dyDescent="0.25"/>
    <row r="1766" s="56" customFormat="1" x14ac:dyDescent="0.25"/>
    <row r="1767" s="56" customFormat="1" x14ac:dyDescent="0.25"/>
    <row r="1768" s="56" customFormat="1" x14ac:dyDescent="0.25"/>
    <row r="1769" s="56" customFormat="1" x14ac:dyDescent="0.25"/>
    <row r="1770" s="56" customFormat="1" x14ac:dyDescent="0.25"/>
    <row r="1771" s="56" customFormat="1" x14ac:dyDescent="0.25"/>
    <row r="1772" s="56" customFormat="1" x14ac:dyDescent="0.25"/>
    <row r="1773" s="56" customFormat="1" x14ac:dyDescent="0.25"/>
    <row r="1774" s="56" customFormat="1" x14ac:dyDescent="0.25"/>
    <row r="1775" s="56" customFormat="1" x14ac:dyDescent="0.25"/>
    <row r="1776" s="56" customFormat="1" x14ac:dyDescent="0.25"/>
    <row r="1777" s="56" customFormat="1" x14ac:dyDescent="0.25"/>
    <row r="1778" s="56" customFormat="1" x14ac:dyDescent="0.25"/>
    <row r="1779" s="56" customFormat="1" x14ac:dyDescent="0.25"/>
    <row r="1780" s="56" customFormat="1" x14ac:dyDescent="0.25"/>
    <row r="1781" s="56" customFormat="1" x14ac:dyDescent="0.25"/>
    <row r="1782" s="56" customFormat="1" x14ac:dyDescent="0.25"/>
    <row r="1783" s="56" customFormat="1" x14ac:dyDescent="0.25"/>
    <row r="1784" s="56" customFormat="1" x14ac:dyDescent="0.25"/>
    <row r="1785" s="56" customFormat="1" x14ac:dyDescent="0.25"/>
    <row r="1786" s="56" customFormat="1" x14ac:dyDescent="0.25"/>
    <row r="1787" s="56" customFormat="1" x14ac:dyDescent="0.25"/>
    <row r="1788" s="56" customFormat="1" x14ac:dyDescent="0.25"/>
    <row r="1789" s="56" customFormat="1" x14ac:dyDescent="0.25"/>
    <row r="1790" s="56" customFormat="1" x14ac:dyDescent="0.25"/>
    <row r="1791" s="56" customFormat="1" x14ac:dyDescent="0.25"/>
    <row r="1792" s="56" customFormat="1" x14ac:dyDescent="0.25"/>
    <row r="1793" s="56" customFormat="1" x14ac:dyDescent="0.25"/>
    <row r="1794" s="56" customFormat="1" x14ac:dyDescent="0.25"/>
    <row r="1795" s="56" customFormat="1" x14ac:dyDescent="0.25"/>
    <row r="1796" s="56" customFormat="1" x14ac:dyDescent="0.25"/>
    <row r="1797" s="56" customFormat="1" x14ac:dyDescent="0.25"/>
    <row r="1798" s="56" customFormat="1" x14ac:dyDescent="0.25"/>
    <row r="1799" s="56" customFormat="1" x14ac:dyDescent="0.25"/>
    <row r="1800" s="56" customFormat="1" x14ac:dyDescent="0.25"/>
    <row r="1801" s="56" customFormat="1" x14ac:dyDescent="0.25"/>
    <row r="1802" s="56" customFormat="1" x14ac:dyDescent="0.25"/>
    <row r="1803" s="56" customFormat="1" x14ac:dyDescent="0.25"/>
    <row r="1804" s="56" customFormat="1" x14ac:dyDescent="0.25"/>
    <row r="1805" s="56" customFormat="1" x14ac:dyDescent="0.25"/>
    <row r="1806" s="56" customFormat="1" x14ac:dyDescent="0.25"/>
    <row r="1807" s="56" customFormat="1" x14ac:dyDescent="0.25"/>
    <row r="1808" s="56" customFormat="1" x14ac:dyDescent="0.25"/>
    <row r="1809" s="56" customFormat="1" x14ac:dyDescent="0.25"/>
    <row r="1810" s="56" customFormat="1" x14ac:dyDescent="0.25"/>
    <row r="1811" s="56" customFormat="1" x14ac:dyDescent="0.25"/>
    <row r="1812" s="56" customFormat="1" x14ac:dyDescent="0.25"/>
    <row r="1813" s="56" customFormat="1" x14ac:dyDescent="0.25"/>
    <row r="1814" s="56" customFormat="1" x14ac:dyDescent="0.25"/>
    <row r="1815" s="56" customFormat="1" x14ac:dyDescent="0.25"/>
    <row r="1816" s="56" customFormat="1" x14ac:dyDescent="0.25"/>
    <row r="1817" s="56" customFormat="1" x14ac:dyDescent="0.25"/>
    <row r="1818" s="56" customFormat="1" x14ac:dyDescent="0.25"/>
    <row r="1819" s="56" customFormat="1" x14ac:dyDescent="0.25"/>
    <row r="1820" s="56" customFormat="1" x14ac:dyDescent="0.25"/>
    <row r="1821" s="56" customFormat="1" x14ac:dyDescent="0.25"/>
    <row r="1822" s="56" customFormat="1" x14ac:dyDescent="0.25"/>
    <row r="1823" s="56" customFormat="1" x14ac:dyDescent="0.25"/>
    <row r="1824" s="56" customFormat="1" x14ac:dyDescent="0.25"/>
    <row r="1825" s="56" customFormat="1" x14ac:dyDescent="0.25"/>
    <row r="1826" s="56" customFormat="1" x14ac:dyDescent="0.25"/>
    <row r="1827" s="56" customFormat="1" x14ac:dyDescent="0.25"/>
    <row r="1828" s="56" customFormat="1" x14ac:dyDescent="0.25"/>
    <row r="1829" s="56" customFormat="1" x14ac:dyDescent="0.25"/>
    <row r="1830" s="56" customFormat="1" x14ac:dyDescent="0.25"/>
    <row r="1831" s="56" customFormat="1" x14ac:dyDescent="0.25"/>
    <row r="1832" s="56" customFormat="1" x14ac:dyDescent="0.25"/>
    <row r="1833" s="56" customFormat="1" x14ac:dyDescent="0.25"/>
    <row r="1834" s="56" customFormat="1" x14ac:dyDescent="0.25"/>
    <row r="1835" s="56" customFormat="1" x14ac:dyDescent="0.25"/>
    <row r="1836" s="56" customFormat="1" x14ac:dyDescent="0.25"/>
    <row r="1837" s="56" customFormat="1" x14ac:dyDescent="0.25"/>
    <row r="1838" s="56" customFormat="1" x14ac:dyDescent="0.25"/>
    <row r="1839" s="56" customFormat="1" x14ac:dyDescent="0.25"/>
    <row r="1840" s="56" customFormat="1" x14ac:dyDescent="0.25"/>
    <row r="1841" s="56" customFormat="1" x14ac:dyDescent="0.25"/>
    <row r="1842" s="56" customFormat="1" x14ac:dyDescent="0.25"/>
    <row r="1843" s="56" customFormat="1" x14ac:dyDescent="0.25"/>
    <row r="1844" s="56" customFormat="1" x14ac:dyDescent="0.25"/>
    <row r="1845" s="56" customFormat="1" x14ac:dyDescent="0.25"/>
    <row r="1846" s="56" customFormat="1" x14ac:dyDescent="0.25"/>
    <row r="1847" s="56" customFormat="1" x14ac:dyDescent="0.25"/>
    <row r="1848" s="56" customFormat="1" x14ac:dyDescent="0.25"/>
    <row r="1849" s="56" customFormat="1" x14ac:dyDescent="0.25"/>
    <row r="1850" s="56" customFormat="1" x14ac:dyDescent="0.25"/>
    <row r="1851" s="56" customFormat="1" x14ac:dyDescent="0.25"/>
    <row r="1852" s="56" customFormat="1" x14ac:dyDescent="0.25"/>
    <row r="1853" s="56" customFormat="1" x14ac:dyDescent="0.25"/>
    <row r="1854" s="56" customFormat="1" x14ac:dyDescent="0.25"/>
    <row r="1855" s="56" customFormat="1" x14ac:dyDescent="0.25"/>
    <row r="1856" s="56" customFormat="1" x14ac:dyDescent="0.25"/>
    <row r="1857" s="56" customFormat="1" x14ac:dyDescent="0.25"/>
    <row r="1858" s="56" customFormat="1" x14ac:dyDescent="0.25"/>
    <row r="1859" s="56" customFormat="1" x14ac:dyDescent="0.25"/>
    <row r="1860" s="56" customFormat="1" x14ac:dyDescent="0.25"/>
    <row r="1861" s="56" customFormat="1" x14ac:dyDescent="0.25"/>
    <row r="1862" s="56" customFormat="1" x14ac:dyDescent="0.25"/>
    <row r="1863" s="56" customFormat="1" x14ac:dyDescent="0.25"/>
    <row r="1864" s="56" customFormat="1" x14ac:dyDescent="0.25"/>
    <row r="1865" s="56" customFormat="1" x14ac:dyDescent="0.25"/>
    <row r="1866" s="56" customFormat="1" x14ac:dyDescent="0.25"/>
    <row r="1867" s="56" customFormat="1" x14ac:dyDescent="0.25"/>
    <row r="1868" s="56" customFormat="1" x14ac:dyDescent="0.25"/>
    <row r="1869" s="56" customFormat="1" x14ac:dyDescent="0.25"/>
    <row r="1870" s="56" customFormat="1" x14ac:dyDescent="0.25"/>
    <row r="1871" s="56" customFormat="1" x14ac:dyDescent="0.25"/>
    <row r="1872" s="56" customFormat="1" x14ac:dyDescent="0.25"/>
    <row r="1873" s="56" customFormat="1" x14ac:dyDescent="0.25"/>
    <row r="1874" s="56" customFormat="1" x14ac:dyDescent="0.25"/>
    <row r="1875" s="56" customFormat="1" x14ac:dyDescent="0.25"/>
    <row r="1876" s="56" customFormat="1" x14ac:dyDescent="0.25"/>
    <row r="1877" s="56" customFormat="1" x14ac:dyDescent="0.25"/>
    <row r="1878" s="56" customFormat="1" x14ac:dyDescent="0.25"/>
    <row r="1879" s="56" customFormat="1" x14ac:dyDescent="0.25"/>
    <row r="1880" s="56" customFormat="1" x14ac:dyDescent="0.25"/>
    <row r="1881" s="56" customFormat="1" x14ac:dyDescent="0.25"/>
    <row r="1882" s="56" customFormat="1" x14ac:dyDescent="0.25"/>
    <row r="1883" s="56" customFormat="1" x14ac:dyDescent="0.25"/>
    <row r="1884" s="56" customFormat="1" x14ac:dyDescent="0.25"/>
    <row r="1885" s="56" customFormat="1" x14ac:dyDescent="0.25"/>
    <row r="1886" s="56" customFormat="1" x14ac:dyDescent="0.25"/>
    <row r="1887" s="56" customFormat="1" x14ac:dyDescent="0.25"/>
    <row r="1888" s="56" customFormat="1" x14ac:dyDescent="0.25"/>
    <row r="1889" s="56" customFormat="1" x14ac:dyDescent="0.25"/>
    <row r="1890" s="56" customFormat="1" x14ac:dyDescent="0.25"/>
    <row r="1891" s="56" customFormat="1" x14ac:dyDescent="0.25"/>
    <row r="1892" s="56" customFormat="1" x14ac:dyDescent="0.25"/>
    <row r="1893" s="56" customFormat="1" x14ac:dyDescent="0.25"/>
    <row r="1894" s="56" customFormat="1" x14ac:dyDescent="0.25"/>
    <row r="1895" s="56" customFormat="1" x14ac:dyDescent="0.25"/>
    <row r="1896" s="56" customFormat="1" x14ac:dyDescent="0.25"/>
    <row r="1897" s="56" customFormat="1" x14ac:dyDescent="0.25"/>
    <row r="1898" s="56" customFormat="1" x14ac:dyDescent="0.25"/>
    <row r="1899" s="56" customFormat="1" x14ac:dyDescent="0.25"/>
    <row r="1900" s="56" customFormat="1" x14ac:dyDescent="0.25"/>
    <row r="1901" s="56" customFormat="1" x14ac:dyDescent="0.25"/>
    <row r="1902" s="56" customFormat="1" x14ac:dyDescent="0.25"/>
    <row r="1903" s="56" customFormat="1" x14ac:dyDescent="0.25"/>
    <row r="1904" s="56" customFormat="1" x14ac:dyDescent="0.25"/>
    <row r="1905" s="56" customFormat="1" x14ac:dyDescent="0.25"/>
    <row r="1906" s="56" customFormat="1" x14ac:dyDescent="0.25"/>
    <row r="1907" s="56" customFormat="1" x14ac:dyDescent="0.25"/>
    <row r="1908" s="56" customFormat="1" x14ac:dyDescent="0.25"/>
    <row r="1909" s="56" customFormat="1" x14ac:dyDescent="0.25"/>
    <row r="1910" s="56" customFormat="1" x14ac:dyDescent="0.25"/>
    <row r="1911" s="56" customFormat="1" x14ac:dyDescent="0.25"/>
    <row r="1912" s="56" customFormat="1" x14ac:dyDescent="0.25"/>
    <row r="1913" s="56" customFormat="1" x14ac:dyDescent="0.25"/>
    <row r="1914" s="56" customFormat="1" x14ac:dyDescent="0.25"/>
    <row r="1915" s="56" customFormat="1" x14ac:dyDescent="0.25"/>
    <row r="1916" s="56" customFormat="1" x14ac:dyDescent="0.25"/>
    <row r="1917" s="56" customFormat="1" x14ac:dyDescent="0.25"/>
    <row r="1918" s="56" customFormat="1" x14ac:dyDescent="0.25"/>
    <row r="1919" s="56" customFormat="1" x14ac:dyDescent="0.25"/>
    <row r="1920" s="56" customFormat="1" x14ac:dyDescent="0.25"/>
    <row r="1921" s="56" customFormat="1" x14ac:dyDescent="0.25"/>
    <row r="1922" s="56" customFormat="1" x14ac:dyDescent="0.25"/>
    <row r="1923" s="56" customFormat="1" x14ac:dyDescent="0.25"/>
    <row r="1924" s="56" customFormat="1" x14ac:dyDescent="0.25"/>
    <row r="1925" s="56" customFormat="1" x14ac:dyDescent="0.25"/>
    <row r="1926" s="56" customFormat="1" x14ac:dyDescent="0.25"/>
    <row r="1927" s="56" customFormat="1" x14ac:dyDescent="0.25"/>
    <row r="1928" s="56" customFormat="1" x14ac:dyDescent="0.25"/>
    <row r="1929" s="56" customFormat="1" x14ac:dyDescent="0.25"/>
    <row r="1930" s="56" customFormat="1" x14ac:dyDescent="0.25"/>
    <row r="1931" s="56" customFormat="1" x14ac:dyDescent="0.25"/>
    <row r="1932" s="56" customFormat="1" x14ac:dyDescent="0.25"/>
    <row r="1933" s="56" customFormat="1" x14ac:dyDescent="0.25"/>
    <row r="1934" s="56" customFormat="1" x14ac:dyDescent="0.25"/>
    <row r="1935" s="56" customFormat="1" x14ac:dyDescent="0.25"/>
    <row r="1936" s="56" customFormat="1" x14ac:dyDescent="0.25"/>
    <row r="1937" s="56" customFormat="1" x14ac:dyDescent="0.25"/>
    <row r="1938" s="56" customFormat="1" x14ac:dyDescent="0.25"/>
    <row r="1939" s="56" customFormat="1" x14ac:dyDescent="0.25"/>
    <row r="1940" s="56" customFormat="1" x14ac:dyDescent="0.25"/>
    <row r="1941" s="56" customFormat="1" x14ac:dyDescent="0.25"/>
    <row r="1942" s="56" customFormat="1" x14ac:dyDescent="0.25"/>
    <row r="1943" s="56" customFormat="1" x14ac:dyDescent="0.25"/>
    <row r="1944" s="56" customFormat="1" x14ac:dyDescent="0.25"/>
    <row r="1945" s="56" customFormat="1" x14ac:dyDescent="0.25"/>
    <row r="1946" s="56" customFormat="1" x14ac:dyDescent="0.25"/>
    <row r="1947" s="56" customFormat="1" x14ac:dyDescent="0.25"/>
    <row r="1948" s="56" customFormat="1" x14ac:dyDescent="0.25"/>
    <row r="1949" s="56" customFormat="1" x14ac:dyDescent="0.25"/>
    <row r="1950" s="56" customFormat="1" x14ac:dyDescent="0.25"/>
    <row r="1951" s="56" customFormat="1" x14ac:dyDescent="0.25"/>
    <row r="1952" s="56" customFormat="1" x14ac:dyDescent="0.25"/>
    <row r="1953" s="56" customFormat="1" x14ac:dyDescent="0.25"/>
    <row r="1954" s="56" customFormat="1" x14ac:dyDescent="0.25"/>
    <row r="1955" s="56" customFormat="1" x14ac:dyDescent="0.25"/>
    <row r="1956" s="56" customFormat="1" x14ac:dyDescent="0.25"/>
    <row r="1957" s="56" customFormat="1" x14ac:dyDescent="0.25"/>
    <row r="1958" s="56" customFormat="1" x14ac:dyDescent="0.25"/>
    <row r="1959" s="56" customFormat="1" x14ac:dyDescent="0.25"/>
    <row r="1960" s="56" customFormat="1" x14ac:dyDescent="0.25"/>
    <row r="1961" s="56" customFormat="1" x14ac:dyDescent="0.25"/>
    <row r="1962" s="56" customFormat="1" x14ac:dyDescent="0.25"/>
    <row r="1963" s="56" customFormat="1" x14ac:dyDescent="0.25"/>
    <row r="1964" s="56" customFormat="1" x14ac:dyDescent="0.25"/>
    <row r="1965" s="56" customFormat="1" x14ac:dyDescent="0.25"/>
    <row r="1966" s="56" customFormat="1" x14ac:dyDescent="0.25"/>
    <row r="1967" s="56" customFormat="1" x14ac:dyDescent="0.25"/>
    <row r="1968" s="56" customFormat="1" x14ac:dyDescent="0.25"/>
    <row r="1969" s="56" customFormat="1" x14ac:dyDescent="0.25"/>
    <row r="1970" s="56" customFormat="1" x14ac:dyDescent="0.25"/>
    <row r="1971" s="56" customFormat="1" x14ac:dyDescent="0.25"/>
    <row r="1972" s="56" customFormat="1" x14ac:dyDescent="0.25"/>
    <row r="1973" s="56" customFormat="1" x14ac:dyDescent="0.25"/>
    <row r="1974" s="56" customFormat="1" x14ac:dyDescent="0.25"/>
    <row r="1975" s="56" customFormat="1" x14ac:dyDescent="0.25"/>
    <row r="1976" s="56" customFormat="1" x14ac:dyDescent="0.25"/>
    <row r="1977" s="56" customFormat="1" x14ac:dyDescent="0.25"/>
    <row r="1978" s="56" customFormat="1" x14ac:dyDescent="0.25"/>
    <row r="1979" s="56" customFormat="1" x14ac:dyDescent="0.25"/>
    <row r="1980" s="56" customFormat="1" x14ac:dyDescent="0.25"/>
    <row r="1981" s="56" customFormat="1" x14ac:dyDescent="0.25"/>
    <row r="1982" s="56" customFormat="1" x14ac:dyDescent="0.25"/>
    <row r="1983" s="56" customFormat="1" x14ac:dyDescent="0.25"/>
    <row r="1984" s="56" customFormat="1" x14ac:dyDescent="0.25"/>
    <row r="1985" s="56" customFormat="1" x14ac:dyDescent="0.25"/>
    <row r="1986" s="56" customFormat="1" x14ac:dyDescent="0.25"/>
    <row r="1987" s="56" customFormat="1" x14ac:dyDescent="0.25"/>
    <row r="1988" s="56" customFormat="1" x14ac:dyDescent="0.25"/>
    <row r="1989" s="56" customFormat="1" x14ac:dyDescent="0.25"/>
    <row r="1990" s="56" customFormat="1" x14ac:dyDescent="0.25"/>
    <row r="1991" s="56" customFormat="1" x14ac:dyDescent="0.25"/>
    <row r="1992" s="56" customFormat="1" x14ac:dyDescent="0.25"/>
    <row r="1993" s="56" customFormat="1" x14ac:dyDescent="0.25"/>
    <row r="1994" s="56" customFormat="1" x14ac:dyDescent="0.25"/>
    <row r="1995" s="56" customFormat="1" x14ac:dyDescent="0.25"/>
    <row r="1996" s="56" customFormat="1" x14ac:dyDescent="0.25"/>
    <row r="1997" s="56" customFormat="1" x14ac:dyDescent="0.25"/>
    <row r="1998" s="56" customFormat="1" x14ac:dyDescent="0.25"/>
    <row r="1999" s="56" customFormat="1" x14ac:dyDescent="0.25"/>
    <row r="2000" s="56" customFormat="1" x14ac:dyDescent="0.25"/>
    <row r="2001" s="56" customFormat="1" x14ac:dyDescent="0.25"/>
    <row r="2002" s="56" customFormat="1" x14ac:dyDescent="0.25"/>
    <row r="2003" s="56" customFormat="1" x14ac:dyDescent="0.25"/>
    <row r="2004" s="56" customFormat="1" x14ac:dyDescent="0.25"/>
    <row r="2005" s="56" customFormat="1" x14ac:dyDescent="0.25"/>
    <row r="2006" s="56" customFormat="1" x14ac:dyDescent="0.25"/>
    <row r="2007" s="56" customFormat="1" x14ac:dyDescent="0.25"/>
    <row r="2008" s="56" customFormat="1" x14ac:dyDescent="0.25"/>
    <row r="2009" s="56" customFormat="1" x14ac:dyDescent="0.25"/>
    <row r="2010" s="56" customFormat="1" x14ac:dyDescent="0.25"/>
    <row r="2011" s="56" customFormat="1" x14ac:dyDescent="0.25"/>
    <row r="2012" s="56" customFormat="1" x14ac:dyDescent="0.25"/>
    <row r="2013" s="56" customFormat="1" x14ac:dyDescent="0.25"/>
    <row r="2014" s="56" customFormat="1" x14ac:dyDescent="0.25"/>
    <row r="2015" s="56" customFormat="1" x14ac:dyDescent="0.25"/>
    <row r="2016" s="56" customFormat="1" x14ac:dyDescent="0.25"/>
    <row r="2017" s="56" customFormat="1" x14ac:dyDescent="0.25"/>
    <row r="2018" s="56" customFormat="1" x14ac:dyDescent="0.25"/>
    <row r="2019" s="56" customFormat="1" x14ac:dyDescent="0.25"/>
    <row r="2020" s="56" customFormat="1" x14ac:dyDescent="0.25"/>
    <row r="2021" s="56" customFormat="1" x14ac:dyDescent="0.25"/>
    <row r="2022" s="56" customFormat="1" x14ac:dyDescent="0.25"/>
    <row r="2023" s="56" customFormat="1" x14ac:dyDescent="0.25"/>
    <row r="2024" s="56" customFormat="1" x14ac:dyDescent="0.25"/>
    <row r="2025" s="56" customFormat="1" x14ac:dyDescent="0.25"/>
    <row r="2026" s="56" customFormat="1" x14ac:dyDescent="0.25"/>
    <row r="2027" s="56" customFormat="1" x14ac:dyDescent="0.25"/>
    <row r="2028" s="56" customFormat="1" x14ac:dyDescent="0.25"/>
    <row r="2029" s="56" customFormat="1" x14ac:dyDescent="0.25"/>
    <row r="2030" s="56" customFormat="1" x14ac:dyDescent="0.25"/>
    <row r="2031" s="56" customFormat="1" x14ac:dyDescent="0.25"/>
    <row r="2032" s="56" customFormat="1" x14ac:dyDescent="0.25"/>
    <row r="2033" s="56" customFormat="1" x14ac:dyDescent="0.25"/>
    <row r="2034" s="56" customFormat="1" x14ac:dyDescent="0.25"/>
    <row r="2035" s="56" customFormat="1" x14ac:dyDescent="0.25"/>
    <row r="2036" s="56" customFormat="1" x14ac:dyDescent="0.25"/>
    <row r="2037" s="56" customFormat="1" x14ac:dyDescent="0.25"/>
    <row r="2038" s="56" customFormat="1" x14ac:dyDescent="0.25"/>
    <row r="2039" s="56" customFormat="1" x14ac:dyDescent="0.25"/>
    <row r="2040" s="56" customFormat="1" x14ac:dyDescent="0.25"/>
    <row r="2041" s="56" customFormat="1" x14ac:dyDescent="0.25"/>
    <row r="2042" s="56" customFormat="1" x14ac:dyDescent="0.25"/>
    <row r="2043" s="56" customFormat="1" x14ac:dyDescent="0.25"/>
    <row r="2044" s="56" customFormat="1" x14ac:dyDescent="0.25"/>
    <row r="2045" s="56" customFormat="1" x14ac:dyDescent="0.25"/>
    <row r="2046" s="56" customFormat="1" x14ac:dyDescent="0.25"/>
    <row r="2047" s="56" customFormat="1" x14ac:dyDescent="0.25"/>
    <row r="2048" s="56" customFormat="1" x14ac:dyDescent="0.25"/>
    <row r="2049" s="56" customFormat="1" x14ac:dyDescent="0.25"/>
    <row r="2050" s="56" customFormat="1" x14ac:dyDescent="0.25"/>
    <row r="2051" s="56" customFormat="1" x14ac:dyDescent="0.25"/>
    <row r="2052" s="56" customFormat="1" x14ac:dyDescent="0.25"/>
    <row r="2053" s="56" customFormat="1" x14ac:dyDescent="0.25"/>
    <row r="2054" s="56" customFormat="1" x14ac:dyDescent="0.25"/>
    <row r="2055" s="56" customFormat="1" x14ac:dyDescent="0.25"/>
    <row r="2056" s="56" customFormat="1" x14ac:dyDescent="0.25"/>
    <row r="2057" s="56" customFormat="1" x14ac:dyDescent="0.25"/>
    <row r="2058" s="56" customFormat="1" x14ac:dyDescent="0.25"/>
    <row r="2059" s="56" customFormat="1" x14ac:dyDescent="0.25"/>
    <row r="2060" s="56" customFormat="1" x14ac:dyDescent="0.25"/>
    <row r="2061" s="56" customFormat="1" x14ac:dyDescent="0.25"/>
    <row r="2062" s="56" customFormat="1" x14ac:dyDescent="0.25"/>
    <row r="2063" s="56" customFormat="1" x14ac:dyDescent="0.25"/>
    <row r="2064" s="56" customFormat="1" x14ac:dyDescent="0.25"/>
    <row r="2065" s="56" customFormat="1" x14ac:dyDescent="0.25"/>
    <row r="2066" s="56" customFormat="1" x14ac:dyDescent="0.25"/>
    <row r="2067" s="56" customFormat="1" x14ac:dyDescent="0.25"/>
    <row r="2068" s="56" customFormat="1" x14ac:dyDescent="0.25"/>
    <row r="2069" s="56" customFormat="1" x14ac:dyDescent="0.25"/>
    <row r="2070" s="56" customFormat="1" x14ac:dyDescent="0.25"/>
    <row r="2071" s="56" customFormat="1" x14ac:dyDescent="0.25"/>
    <row r="2072" s="56" customFormat="1" x14ac:dyDescent="0.25"/>
    <row r="2073" s="56" customFormat="1" x14ac:dyDescent="0.25"/>
    <row r="2074" s="56" customFormat="1" x14ac:dyDescent="0.25"/>
    <row r="2075" s="56" customFormat="1" x14ac:dyDescent="0.25"/>
    <row r="2076" s="56" customFormat="1" x14ac:dyDescent="0.25"/>
    <row r="2077" s="56" customFormat="1" x14ac:dyDescent="0.25"/>
    <row r="2078" s="56" customFormat="1" x14ac:dyDescent="0.25"/>
    <row r="2079" s="56" customFormat="1" x14ac:dyDescent="0.25"/>
    <row r="2080" s="56" customFormat="1" x14ac:dyDescent="0.25"/>
    <row r="2081" s="56" customFormat="1" x14ac:dyDescent="0.25"/>
    <row r="2082" s="56" customFormat="1" x14ac:dyDescent="0.25"/>
    <row r="2083" s="56" customFormat="1" x14ac:dyDescent="0.25"/>
    <row r="2084" s="56" customFormat="1" x14ac:dyDescent="0.25"/>
    <row r="2085" s="56" customFormat="1" x14ac:dyDescent="0.25"/>
    <row r="2086" s="56" customFormat="1" x14ac:dyDescent="0.25"/>
    <row r="2087" s="56" customFormat="1" x14ac:dyDescent="0.25"/>
    <row r="2088" s="56" customFormat="1" x14ac:dyDescent="0.25"/>
    <row r="2089" s="56" customFormat="1" x14ac:dyDescent="0.25"/>
    <row r="2090" s="56" customFormat="1" x14ac:dyDescent="0.25"/>
    <row r="2091" s="56" customFormat="1" x14ac:dyDescent="0.25"/>
    <row r="2092" s="56" customFormat="1" x14ac:dyDescent="0.25"/>
    <row r="2093" s="56" customFormat="1" x14ac:dyDescent="0.25"/>
    <row r="2094" s="56" customFormat="1" x14ac:dyDescent="0.25"/>
    <row r="2095" s="56" customFormat="1" x14ac:dyDescent="0.25"/>
    <row r="2096" s="56" customFormat="1" x14ac:dyDescent="0.25"/>
    <row r="2097" s="56" customFormat="1" x14ac:dyDescent="0.25"/>
    <row r="2098" s="56" customFormat="1" x14ac:dyDescent="0.25"/>
    <row r="2099" s="56" customFormat="1" x14ac:dyDescent="0.25"/>
    <row r="2100" s="56" customFormat="1" x14ac:dyDescent="0.25"/>
    <row r="2101" s="56" customFormat="1" x14ac:dyDescent="0.25"/>
    <row r="2102" s="56" customFormat="1" x14ac:dyDescent="0.25"/>
    <row r="2103" s="56" customFormat="1" x14ac:dyDescent="0.25"/>
    <row r="2104" s="56" customFormat="1" x14ac:dyDescent="0.25"/>
    <row r="2105" s="56" customFormat="1" x14ac:dyDescent="0.25"/>
    <row r="2106" s="56" customFormat="1" x14ac:dyDescent="0.25"/>
    <row r="2107" s="56" customFormat="1" x14ac:dyDescent="0.25"/>
    <row r="2108" s="56" customFormat="1" x14ac:dyDescent="0.25"/>
    <row r="2109" s="56" customFormat="1" x14ac:dyDescent="0.25"/>
    <row r="2110" s="56" customFormat="1" x14ac:dyDescent="0.25"/>
    <row r="2111" s="56" customFormat="1" x14ac:dyDescent="0.25"/>
    <row r="2112" s="56" customFormat="1" x14ac:dyDescent="0.25"/>
    <row r="2113" s="56" customFormat="1" x14ac:dyDescent="0.25"/>
    <row r="2114" s="56" customFormat="1" x14ac:dyDescent="0.25"/>
    <row r="2115" s="56" customFormat="1" x14ac:dyDescent="0.25"/>
    <row r="2116" s="56" customFormat="1" x14ac:dyDescent="0.25"/>
    <row r="2117" s="56" customFormat="1" x14ac:dyDescent="0.25"/>
    <row r="2118" s="56" customFormat="1" x14ac:dyDescent="0.25"/>
    <row r="2119" s="56" customFormat="1" x14ac:dyDescent="0.25"/>
    <row r="2120" s="56" customFormat="1" x14ac:dyDescent="0.25"/>
    <row r="2121" s="56" customFormat="1" x14ac:dyDescent="0.25"/>
    <row r="2122" s="56" customFormat="1" x14ac:dyDescent="0.25"/>
    <row r="2123" s="56" customFormat="1" x14ac:dyDescent="0.25"/>
    <row r="2124" s="56" customFormat="1" x14ac:dyDescent="0.25"/>
    <row r="2125" s="56" customFormat="1" x14ac:dyDescent="0.25"/>
    <row r="2126" s="56" customFormat="1" x14ac:dyDescent="0.25"/>
    <row r="2127" s="56" customFormat="1" x14ac:dyDescent="0.25"/>
    <row r="2128" s="56" customFormat="1" x14ac:dyDescent="0.25"/>
    <row r="2129" s="56" customFormat="1" x14ac:dyDescent="0.25"/>
    <row r="2130" s="56" customFormat="1" x14ac:dyDescent="0.25"/>
    <row r="2131" s="56" customFormat="1" x14ac:dyDescent="0.25"/>
    <row r="2132" s="56" customFormat="1" x14ac:dyDescent="0.25"/>
    <row r="2133" s="56" customFormat="1" x14ac:dyDescent="0.25"/>
    <row r="2134" s="56" customFormat="1" x14ac:dyDescent="0.25"/>
    <row r="2135" s="56" customFormat="1" x14ac:dyDescent="0.25"/>
    <row r="2136" s="56" customFormat="1" x14ac:dyDescent="0.25"/>
    <row r="2137" s="56" customFormat="1" x14ac:dyDescent="0.25"/>
    <row r="2138" s="56" customFormat="1" x14ac:dyDescent="0.25"/>
    <row r="2139" s="56" customFormat="1" x14ac:dyDescent="0.25"/>
    <row r="2140" s="56" customFormat="1" x14ac:dyDescent="0.25"/>
    <row r="2141" s="56" customFormat="1" x14ac:dyDescent="0.25"/>
    <row r="2142" s="56" customFormat="1" x14ac:dyDescent="0.25"/>
    <row r="2143" s="56" customFormat="1" x14ac:dyDescent="0.25"/>
    <row r="2144" s="56" customFormat="1" x14ac:dyDescent="0.25"/>
    <row r="2145" s="56" customFormat="1" x14ac:dyDescent="0.25"/>
    <row r="2146" s="56" customFormat="1" x14ac:dyDescent="0.25"/>
    <row r="2147" s="56" customFormat="1" x14ac:dyDescent="0.25"/>
    <row r="2148" s="56" customFormat="1" x14ac:dyDescent="0.25"/>
    <row r="2149" s="56" customFormat="1" x14ac:dyDescent="0.25"/>
    <row r="2150" s="56" customFormat="1" x14ac:dyDescent="0.25"/>
    <row r="2151" s="56" customFormat="1" x14ac:dyDescent="0.25"/>
    <row r="2152" s="56" customFormat="1" x14ac:dyDescent="0.25"/>
    <row r="2153" s="56" customFormat="1" x14ac:dyDescent="0.25"/>
    <row r="2154" s="56" customFormat="1" x14ac:dyDescent="0.25"/>
    <row r="2155" s="56" customFormat="1" x14ac:dyDescent="0.25"/>
    <row r="2156" s="56" customFormat="1" x14ac:dyDescent="0.25"/>
    <row r="2157" s="56" customFormat="1" x14ac:dyDescent="0.25"/>
    <row r="2158" s="56" customFormat="1" x14ac:dyDescent="0.25"/>
    <row r="2159" s="56" customFormat="1" x14ac:dyDescent="0.25"/>
    <row r="2160" s="56" customFormat="1" x14ac:dyDescent="0.25"/>
    <row r="2161" s="56" customFormat="1" x14ac:dyDescent="0.25"/>
    <row r="2162" s="56" customFormat="1" x14ac:dyDescent="0.25"/>
    <row r="2163" s="56" customFormat="1" x14ac:dyDescent="0.25"/>
    <row r="2164" s="56" customFormat="1" x14ac:dyDescent="0.25"/>
    <row r="2165" s="56" customFormat="1" x14ac:dyDescent="0.25"/>
    <row r="2166" s="56" customFormat="1" x14ac:dyDescent="0.25"/>
    <row r="2167" s="56" customFormat="1" x14ac:dyDescent="0.25"/>
    <row r="2168" s="56" customFormat="1" x14ac:dyDescent="0.25"/>
    <row r="2169" s="56" customFormat="1" x14ac:dyDescent="0.25"/>
    <row r="2170" s="56" customFormat="1" x14ac:dyDescent="0.25"/>
    <row r="2171" s="56" customFormat="1" x14ac:dyDescent="0.25"/>
    <row r="2172" s="56" customFormat="1" x14ac:dyDescent="0.25"/>
    <row r="2173" s="56" customFormat="1" x14ac:dyDescent="0.25"/>
    <row r="2174" s="56" customFormat="1" x14ac:dyDescent="0.25"/>
    <row r="2175" s="56" customFormat="1" x14ac:dyDescent="0.25"/>
    <row r="2176" s="56" customFormat="1" x14ac:dyDescent="0.25"/>
    <row r="2177" s="56" customFormat="1" x14ac:dyDescent="0.25"/>
    <row r="2178" s="56" customFormat="1" x14ac:dyDescent="0.25"/>
    <row r="2179" s="56" customFormat="1" x14ac:dyDescent="0.25"/>
    <row r="2180" s="56" customFormat="1" x14ac:dyDescent="0.25"/>
    <row r="2181" s="56" customFormat="1" x14ac:dyDescent="0.25"/>
    <row r="2182" s="56" customFormat="1" x14ac:dyDescent="0.25"/>
    <row r="2183" s="56" customFormat="1" x14ac:dyDescent="0.25"/>
    <row r="2184" s="56" customFormat="1" x14ac:dyDescent="0.25"/>
    <row r="2185" s="56" customFormat="1" x14ac:dyDescent="0.25"/>
    <row r="2186" s="56" customFormat="1" x14ac:dyDescent="0.25"/>
    <row r="2187" s="56" customFormat="1" x14ac:dyDescent="0.25"/>
    <row r="2188" s="56" customFormat="1" x14ac:dyDescent="0.25"/>
    <row r="2189" s="56" customFormat="1" x14ac:dyDescent="0.25"/>
    <row r="2190" s="56" customFormat="1" x14ac:dyDescent="0.25"/>
    <row r="2191" s="56" customFormat="1" x14ac:dyDescent="0.25"/>
    <row r="2192" s="56" customFormat="1" x14ac:dyDescent="0.25"/>
    <row r="2193" s="56" customFormat="1" x14ac:dyDescent="0.25"/>
    <row r="2194" s="56" customFormat="1" x14ac:dyDescent="0.25"/>
    <row r="2195" s="56" customFormat="1" x14ac:dyDescent="0.25"/>
    <row r="2196" s="56" customFormat="1" x14ac:dyDescent="0.25"/>
    <row r="2197" s="56" customFormat="1" x14ac:dyDescent="0.25"/>
    <row r="2198" s="56" customFormat="1" x14ac:dyDescent="0.25"/>
    <row r="2199" s="56" customFormat="1" x14ac:dyDescent="0.25"/>
    <row r="2200" s="56" customFormat="1" x14ac:dyDescent="0.25"/>
    <row r="2201" s="56" customFormat="1" x14ac:dyDescent="0.25"/>
    <row r="2202" s="56" customFormat="1" x14ac:dyDescent="0.25"/>
    <row r="2203" s="56" customFormat="1" x14ac:dyDescent="0.25"/>
    <row r="2204" s="56" customFormat="1" x14ac:dyDescent="0.25"/>
    <row r="2205" s="56" customFormat="1" x14ac:dyDescent="0.25"/>
    <row r="2206" s="56" customFormat="1" x14ac:dyDescent="0.25"/>
    <row r="2207" s="56" customFormat="1" x14ac:dyDescent="0.25"/>
    <row r="2208" s="56" customFormat="1" x14ac:dyDescent="0.25"/>
    <row r="2209" s="56" customFormat="1" x14ac:dyDescent="0.25"/>
    <row r="2210" s="56" customFormat="1" x14ac:dyDescent="0.25"/>
    <row r="2211" s="56" customFormat="1" x14ac:dyDescent="0.25"/>
    <row r="2212" s="56" customFormat="1" x14ac:dyDescent="0.25"/>
    <row r="2213" s="56" customFormat="1" x14ac:dyDescent="0.25"/>
    <row r="2214" s="56" customFormat="1" x14ac:dyDescent="0.25"/>
    <row r="2215" s="56" customFormat="1" x14ac:dyDescent="0.25"/>
    <row r="2216" s="56" customFormat="1" x14ac:dyDescent="0.25"/>
    <row r="2217" s="56" customFormat="1" x14ac:dyDescent="0.25"/>
    <row r="2218" s="56" customFormat="1" x14ac:dyDescent="0.25"/>
    <row r="2219" s="56" customFormat="1" x14ac:dyDescent="0.25"/>
    <row r="2220" s="56" customFormat="1" x14ac:dyDescent="0.25"/>
    <row r="2221" s="56" customFormat="1" x14ac:dyDescent="0.25"/>
    <row r="2222" s="56" customFormat="1" x14ac:dyDescent="0.25"/>
    <row r="2223" s="56" customFormat="1" x14ac:dyDescent="0.25"/>
    <row r="2224" s="56" customFormat="1" x14ac:dyDescent="0.25"/>
    <row r="2225" s="56" customFormat="1" x14ac:dyDescent="0.25"/>
    <row r="2226" s="56" customFormat="1" x14ac:dyDescent="0.25"/>
    <row r="2227" s="56" customFormat="1" x14ac:dyDescent="0.25"/>
    <row r="2228" s="56" customFormat="1" x14ac:dyDescent="0.25"/>
    <row r="2229" s="56" customFormat="1" x14ac:dyDescent="0.25"/>
    <row r="2230" s="56" customFormat="1" x14ac:dyDescent="0.25"/>
    <row r="2231" s="56" customFormat="1" x14ac:dyDescent="0.25"/>
    <row r="2232" s="56" customFormat="1" x14ac:dyDescent="0.25"/>
    <row r="2233" s="56" customFormat="1" x14ac:dyDescent="0.25"/>
    <row r="2234" s="56" customFormat="1" x14ac:dyDescent="0.25"/>
    <row r="2235" s="56" customFormat="1" x14ac:dyDescent="0.25"/>
    <row r="2236" s="56" customFormat="1" x14ac:dyDescent="0.25"/>
    <row r="2237" s="56" customFormat="1" x14ac:dyDescent="0.25"/>
    <row r="2238" s="56" customFormat="1" x14ac:dyDescent="0.25"/>
    <row r="2239" s="56" customFormat="1" x14ac:dyDescent="0.25"/>
    <row r="2240" s="56" customFormat="1" x14ac:dyDescent="0.25"/>
    <row r="2241" s="56" customFormat="1" x14ac:dyDescent="0.25"/>
    <row r="2242" s="56" customFormat="1" x14ac:dyDescent="0.25"/>
    <row r="2243" s="56" customFormat="1" x14ac:dyDescent="0.25"/>
    <row r="2244" s="56" customFormat="1" x14ac:dyDescent="0.25"/>
    <row r="2245" s="56" customFormat="1" x14ac:dyDescent="0.25"/>
    <row r="2246" s="56" customFormat="1" x14ac:dyDescent="0.25"/>
    <row r="2247" s="56" customFormat="1" x14ac:dyDescent="0.25"/>
    <row r="2248" s="56" customFormat="1" x14ac:dyDescent="0.25"/>
    <row r="2249" s="56" customFormat="1" x14ac:dyDescent="0.25"/>
    <row r="2250" s="56" customFormat="1" x14ac:dyDescent="0.25"/>
    <row r="2251" s="56" customFormat="1" x14ac:dyDescent="0.25"/>
    <row r="2252" s="56" customFormat="1" x14ac:dyDescent="0.25"/>
    <row r="2253" s="56" customFormat="1" x14ac:dyDescent="0.25"/>
    <row r="2254" s="56" customFormat="1" x14ac:dyDescent="0.25"/>
    <row r="2255" s="56" customFormat="1" x14ac:dyDescent="0.25"/>
    <row r="2256" s="56" customFormat="1" x14ac:dyDescent="0.25"/>
    <row r="2257" s="56" customFormat="1" x14ac:dyDescent="0.25"/>
    <row r="2258" s="56" customFormat="1" x14ac:dyDescent="0.25"/>
    <row r="2259" s="56" customFormat="1" x14ac:dyDescent="0.25"/>
    <row r="2260" s="56" customFormat="1" x14ac:dyDescent="0.25"/>
    <row r="2261" s="56" customFormat="1" x14ac:dyDescent="0.25"/>
    <row r="2262" s="56" customFormat="1" x14ac:dyDescent="0.25"/>
    <row r="2263" s="56" customFormat="1" x14ac:dyDescent="0.25"/>
    <row r="2264" s="56" customFormat="1" x14ac:dyDescent="0.25"/>
    <row r="2265" s="56" customFormat="1" x14ac:dyDescent="0.25"/>
    <row r="2266" s="56" customFormat="1" x14ac:dyDescent="0.25"/>
    <row r="2267" s="56" customFormat="1" x14ac:dyDescent="0.25"/>
    <row r="2268" s="56" customFormat="1" x14ac:dyDescent="0.25"/>
    <row r="2269" s="56" customFormat="1" x14ac:dyDescent="0.25"/>
    <row r="2270" s="56" customFormat="1" x14ac:dyDescent="0.25"/>
    <row r="2271" s="56" customFormat="1" x14ac:dyDescent="0.25"/>
    <row r="2272" s="56" customFormat="1" x14ac:dyDescent="0.25"/>
    <row r="2273" s="56" customFormat="1" x14ac:dyDescent="0.25"/>
    <row r="2274" s="56" customFormat="1" x14ac:dyDescent="0.25"/>
    <row r="2275" s="56" customFormat="1" x14ac:dyDescent="0.25"/>
    <row r="2276" s="56" customFormat="1" x14ac:dyDescent="0.25"/>
    <row r="2277" s="56" customFormat="1" x14ac:dyDescent="0.25"/>
    <row r="2278" s="56" customFormat="1" x14ac:dyDescent="0.25"/>
    <row r="2279" s="56" customFormat="1" x14ac:dyDescent="0.25"/>
    <row r="2280" s="56" customFormat="1" x14ac:dyDescent="0.25"/>
    <row r="2281" s="56" customFormat="1" x14ac:dyDescent="0.25"/>
    <row r="2282" s="56" customFormat="1" x14ac:dyDescent="0.25"/>
    <row r="2283" s="56" customFormat="1" x14ac:dyDescent="0.25"/>
    <row r="2284" s="56" customFormat="1" x14ac:dyDescent="0.25"/>
    <row r="2285" s="56" customFormat="1" x14ac:dyDescent="0.25"/>
    <row r="2286" s="56" customFormat="1" x14ac:dyDescent="0.25"/>
    <row r="2287" s="56" customFormat="1" x14ac:dyDescent="0.25"/>
    <row r="2288" s="56" customFormat="1" x14ac:dyDescent="0.25"/>
    <row r="2289" s="56" customFormat="1" x14ac:dyDescent="0.25"/>
    <row r="2290" s="56" customFormat="1" x14ac:dyDescent="0.25"/>
    <row r="2291" s="56" customFormat="1" x14ac:dyDescent="0.25"/>
    <row r="2292" s="56" customFormat="1" x14ac:dyDescent="0.25"/>
    <row r="2293" s="56" customFormat="1" x14ac:dyDescent="0.25"/>
    <row r="2294" s="56" customFormat="1" x14ac:dyDescent="0.25"/>
    <row r="2295" s="56" customFormat="1" x14ac:dyDescent="0.25"/>
    <row r="2296" s="56" customFormat="1" x14ac:dyDescent="0.25"/>
    <row r="2297" s="56" customFormat="1" x14ac:dyDescent="0.25"/>
    <row r="2298" s="56" customFormat="1" x14ac:dyDescent="0.25"/>
    <row r="2299" s="56" customFormat="1" x14ac:dyDescent="0.25"/>
    <row r="2300" s="56" customFormat="1" x14ac:dyDescent="0.25"/>
    <row r="2301" s="56" customFormat="1" x14ac:dyDescent="0.25"/>
    <row r="2302" s="56" customFormat="1" x14ac:dyDescent="0.25"/>
    <row r="2303" s="56" customFormat="1" x14ac:dyDescent="0.25"/>
    <row r="2304" s="56" customFormat="1" x14ac:dyDescent="0.25"/>
    <row r="2305" s="56" customFormat="1" x14ac:dyDescent="0.25"/>
    <row r="2306" s="56" customFormat="1" x14ac:dyDescent="0.25"/>
    <row r="2307" s="56" customFormat="1" x14ac:dyDescent="0.25"/>
    <row r="2308" s="56" customFormat="1" x14ac:dyDescent="0.25"/>
    <row r="2309" s="56" customFormat="1" x14ac:dyDescent="0.25"/>
    <row r="2310" s="56" customFormat="1" x14ac:dyDescent="0.25"/>
    <row r="2311" s="56" customFormat="1" x14ac:dyDescent="0.25"/>
    <row r="2312" s="56" customFormat="1" x14ac:dyDescent="0.25"/>
    <row r="2313" s="56" customFormat="1" x14ac:dyDescent="0.25"/>
    <row r="2314" s="56" customFormat="1" x14ac:dyDescent="0.25"/>
    <row r="2315" s="56" customFormat="1" x14ac:dyDescent="0.25"/>
    <row r="2316" s="56" customFormat="1" x14ac:dyDescent="0.25"/>
    <row r="2317" s="56" customFormat="1" x14ac:dyDescent="0.25"/>
    <row r="2318" s="56" customFormat="1" x14ac:dyDescent="0.25"/>
    <row r="2319" s="56" customFormat="1" x14ac:dyDescent="0.25"/>
    <row r="2320" s="56" customFormat="1" x14ac:dyDescent="0.25"/>
    <row r="2321" s="56" customFormat="1" x14ac:dyDescent="0.25"/>
    <row r="2322" s="56" customFormat="1" x14ac:dyDescent="0.25"/>
    <row r="2323" s="56" customFormat="1" x14ac:dyDescent="0.25"/>
    <row r="2324" s="56" customFormat="1" x14ac:dyDescent="0.25"/>
    <row r="2325" s="56" customFormat="1" x14ac:dyDescent="0.25"/>
    <row r="2326" s="56" customFormat="1" x14ac:dyDescent="0.25"/>
    <row r="2327" s="56" customFormat="1" x14ac:dyDescent="0.25"/>
    <row r="2328" s="56" customFormat="1" x14ac:dyDescent="0.25"/>
    <row r="2329" s="56" customFormat="1" x14ac:dyDescent="0.25"/>
    <row r="2330" s="56" customFormat="1" x14ac:dyDescent="0.25"/>
    <row r="2331" s="56" customFormat="1" x14ac:dyDescent="0.25"/>
    <row r="2332" s="56" customFormat="1" x14ac:dyDescent="0.25"/>
    <row r="2333" s="56" customFormat="1" x14ac:dyDescent="0.25"/>
    <row r="2334" s="56" customFormat="1" x14ac:dyDescent="0.25"/>
    <row r="2335" s="56" customFormat="1" x14ac:dyDescent="0.25"/>
    <row r="2336" s="56" customFormat="1" x14ac:dyDescent="0.25"/>
    <row r="2337" s="56" customFormat="1" x14ac:dyDescent="0.25"/>
    <row r="2338" s="56" customFormat="1" x14ac:dyDescent="0.25"/>
    <row r="2339" s="56" customFormat="1" x14ac:dyDescent="0.25"/>
    <row r="2340" s="56" customFormat="1" x14ac:dyDescent="0.25"/>
    <row r="2341" s="56" customFormat="1" x14ac:dyDescent="0.25"/>
    <row r="2342" s="56" customFormat="1" x14ac:dyDescent="0.25"/>
    <row r="2343" s="56" customFormat="1" x14ac:dyDescent="0.25"/>
    <row r="2344" s="56" customFormat="1" x14ac:dyDescent="0.25"/>
    <row r="2345" s="56" customFormat="1" x14ac:dyDescent="0.25"/>
    <row r="2346" s="56" customFormat="1" x14ac:dyDescent="0.25"/>
    <row r="2347" s="56" customFormat="1" x14ac:dyDescent="0.25"/>
    <row r="2348" s="56" customFormat="1" x14ac:dyDescent="0.25"/>
    <row r="2349" s="56" customFormat="1" x14ac:dyDescent="0.25"/>
    <row r="2350" s="56" customFormat="1" x14ac:dyDescent="0.25"/>
    <row r="2351" s="56" customFormat="1" x14ac:dyDescent="0.25"/>
    <row r="2352" s="56" customFormat="1" x14ac:dyDescent="0.25"/>
    <row r="2353" s="56" customFormat="1" x14ac:dyDescent="0.25"/>
    <row r="2354" s="56" customFormat="1" x14ac:dyDescent="0.25"/>
    <row r="2355" s="56" customFormat="1" x14ac:dyDescent="0.25"/>
    <row r="2356" s="56" customFormat="1" x14ac:dyDescent="0.25"/>
    <row r="2357" s="56" customFormat="1" x14ac:dyDescent="0.25"/>
    <row r="2358" s="56" customFormat="1" x14ac:dyDescent="0.25"/>
    <row r="2359" s="56" customFormat="1" x14ac:dyDescent="0.25"/>
    <row r="2360" s="56" customFormat="1" x14ac:dyDescent="0.25"/>
    <row r="2361" s="56" customFormat="1" x14ac:dyDescent="0.25"/>
    <row r="2362" s="56" customFormat="1" x14ac:dyDescent="0.25"/>
    <row r="2363" s="56" customFormat="1" x14ac:dyDescent="0.25"/>
    <row r="2364" s="56" customFormat="1" x14ac:dyDescent="0.25"/>
    <row r="2365" s="56" customFormat="1" x14ac:dyDescent="0.25"/>
    <row r="2366" s="56" customFormat="1" x14ac:dyDescent="0.25"/>
    <row r="2367" s="56" customFormat="1" x14ac:dyDescent="0.25"/>
    <row r="2368" s="56" customFormat="1" x14ac:dyDescent="0.25"/>
    <row r="2369" s="56" customFormat="1" x14ac:dyDescent="0.25"/>
    <row r="2370" s="56" customFormat="1" x14ac:dyDescent="0.25"/>
    <row r="2371" s="56" customFormat="1" x14ac:dyDescent="0.25"/>
    <row r="2372" s="56" customFormat="1" x14ac:dyDescent="0.25"/>
    <row r="2373" s="56" customFormat="1" x14ac:dyDescent="0.25"/>
    <row r="2374" s="56" customFormat="1" x14ac:dyDescent="0.25"/>
    <row r="2375" s="56" customFormat="1" x14ac:dyDescent="0.25"/>
    <row r="2376" s="56" customFormat="1" x14ac:dyDescent="0.25"/>
    <row r="2377" s="56" customFormat="1" x14ac:dyDescent="0.25"/>
    <row r="2378" s="56" customFormat="1" x14ac:dyDescent="0.25"/>
    <row r="2379" s="56" customFormat="1" x14ac:dyDescent="0.25"/>
    <row r="2380" s="56" customFormat="1" x14ac:dyDescent="0.25"/>
    <row r="2381" s="56" customFormat="1" x14ac:dyDescent="0.25"/>
    <row r="2382" s="56" customFormat="1" x14ac:dyDescent="0.25"/>
    <row r="2383" s="56" customFormat="1" x14ac:dyDescent="0.25"/>
    <row r="2384" s="56" customFormat="1" x14ac:dyDescent="0.25"/>
    <row r="2385" s="56" customFormat="1" x14ac:dyDescent="0.25"/>
    <row r="2386" s="56" customFormat="1" x14ac:dyDescent="0.25"/>
    <row r="2387" s="56" customFormat="1" x14ac:dyDescent="0.25"/>
    <row r="2388" s="56" customFormat="1" x14ac:dyDescent="0.25"/>
    <row r="2389" s="56" customFormat="1" x14ac:dyDescent="0.25"/>
    <row r="2390" s="56" customFormat="1" x14ac:dyDescent="0.25"/>
    <row r="2391" s="56" customFormat="1" x14ac:dyDescent="0.25"/>
    <row r="2392" s="56" customFormat="1" x14ac:dyDescent="0.25"/>
    <row r="2393" s="56" customFormat="1" x14ac:dyDescent="0.25"/>
    <row r="2394" s="56" customFormat="1" x14ac:dyDescent="0.25"/>
    <row r="2395" s="56" customFormat="1" x14ac:dyDescent="0.25"/>
    <row r="2396" s="56" customFormat="1" x14ac:dyDescent="0.25"/>
    <row r="2397" s="56" customFormat="1" x14ac:dyDescent="0.25"/>
    <row r="2398" s="56" customFormat="1" x14ac:dyDescent="0.25"/>
    <row r="2399" s="56" customFormat="1" x14ac:dyDescent="0.25"/>
    <row r="2400" s="56" customFormat="1" x14ac:dyDescent="0.25"/>
    <row r="2401" s="56" customFormat="1" x14ac:dyDescent="0.25"/>
    <row r="2402" s="56" customFormat="1" x14ac:dyDescent="0.25"/>
    <row r="2403" s="56" customFormat="1" x14ac:dyDescent="0.25"/>
    <row r="2404" s="56" customFormat="1" x14ac:dyDescent="0.25"/>
    <row r="2405" s="56" customFormat="1" x14ac:dyDescent="0.25"/>
    <row r="2406" s="56" customFormat="1" x14ac:dyDescent="0.25"/>
    <row r="2407" s="56" customFormat="1" x14ac:dyDescent="0.25"/>
    <row r="2408" s="56" customFormat="1" x14ac:dyDescent="0.25"/>
    <row r="2409" s="56" customFormat="1" x14ac:dyDescent="0.25"/>
    <row r="2410" s="56" customFormat="1" x14ac:dyDescent="0.25"/>
    <row r="2411" s="56" customFormat="1" x14ac:dyDescent="0.25"/>
    <row r="2412" s="56" customFormat="1" x14ac:dyDescent="0.25"/>
    <row r="2413" s="56" customFormat="1" x14ac:dyDescent="0.25"/>
    <row r="2414" s="56" customFormat="1" x14ac:dyDescent="0.25"/>
    <row r="2415" s="56" customFormat="1" x14ac:dyDescent="0.25"/>
    <row r="2416" s="56" customFormat="1" x14ac:dyDescent="0.25"/>
    <row r="2417" s="56" customFormat="1" x14ac:dyDescent="0.25"/>
    <row r="2418" s="56" customFormat="1" x14ac:dyDescent="0.25"/>
    <row r="2419" s="56" customFormat="1" x14ac:dyDescent="0.25"/>
    <row r="2420" s="56" customFormat="1" x14ac:dyDescent="0.25"/>
    <row r="2421" s="56" customFormat="1" x14ac:dyDescent="0.25"/>
    <row r="2422" s="56" customFormat="1" x14ac:dyDescent="0.25"/>
    <row r="2423" s="56" customFormat="1" x14ac:dyDescent="0.25"/>
    <row r="2424" s="56" customFormat="1" x14ac:dyDescent="0.25"/>
    <row r="2425" s="56" customFormat="1" x14ac:dyDescent="0.25"/>
    <row r="2426" s="56" customFormat="1" x14ac:dyDescent="0.25"/>
    <row r="2427" s="56" customFormat="1" x14ac:dyDescent="0.25"/>
    <row r="2428" s="56" customFormat="1" x14ac:dyDescent="0.25"/>
    <row r="2429" s="56" customFormat="1" x14ac:dyDescent="0.25"/>
    <row r="2430" s="56" customFormat="1" x14ac:dyDescent="0.25"/>
    <row r="2431" s="56" customFormat="1" x14ac:dyDescent="0.25"/>
    <row r="2432" s="56" customFormat="1" x14ac:dyDescent="0.25"/>
    <row r="2433" s="56" customFormat="1" x14ac:dyDescent="0.25"/>
    <row r="2434" s="56" customFormat="1" x14ac:dyDescent="0.25"/>
    <row r="2435" s="56" customFormat="1" x14ac:dyDescent="0.25"/>
    <row r="2436" s="56" customFormat="1" x14ac:dyDescent="0.25"/>
    <row r="2437" s="56" customFormat="1" x14ac:dyDescent="0.25"/>
    <row r="2438" s="56" customFormat="1" x14ac:dyDescent="0.25"/>
    <row r="2439" s="56" customFormat="1" x14ac:dyDescent="0.25"/>
    <row r="2440" s="56" customFormat="1" x14ac:dyDescent="0.25"/>
    <row r="2441" s="56" customFormat="1" x14ac:dyDescent="0.25"/>
    <row r="2442" s="56" customFormat="1" x14ac:dyDescent="0.25"/>
    <row r="2443" s="56" customFormat="1" x14ac:dyDescent="0.25"/>
    <row r="2444" s="56" customFormat="1" x14ac:dyDescent="0.25"/>
    <row r="2445" s="56" customFormat="1" x14ac:dyDescent="0.25"/>
    <row r="2446" s="56" customFormat="1" x14ac:dyDescent="0.25"/>
    <row r="2447" s="56" customFormat="1" x14ac:dyDescent="0.25"/>
    <row r="2448" s="56" customFormat="1" x14ac:dyDescent="0.25"/>
    <row r="2449" s="56" customFormat="1" x14ac:dyDescent="0.25"/>
    <row r="2450" s="56" customFormat="1" x14ac:dyDescent="0.25"/>
    <row r="2451" s="56" customFormat="1" x14ac:dyDescent="0.25"/>
    <row r="2452" s="56" customFormat="1" x14ac:dyDescent="0.25"/>
    <row r="2453" s="56" customFormat="1" x14ac:dyDescent="0.25"/>
    <row r="2454" s="56" customFormat="1" x14ac:dyDescent="0.25"/>
    <row r="2455" s="56" customFormat="1" x14ac:dyDescent="0.25"/>
    <row r="2456" s="56" customFormat="1" x14ac:dyDescent="0.25"/>
    <row r="2457" s="56" customFormat="1" x14ac:dyDescent="0.25"/>
    <row r="2458" s="56" customFormat="1" x14ac:dyDescent="0.25"/>
    <row r="2459" s="56" customFormat="1" x14ac:dyDescent="0.25"/>
    <row r="2460" s="56" customFormat="1" x14ac:dyDescent="0.25"/>
    <row r="2461" s="56" customFormat="1" x14ac:dyDescent="0.25"/>
    <row r="2462" s="56" customFormat="1" x14ac:dyDescent="0.25"/>
    <row r="2463" s="56" customFormat="1" x14ac:dyDescent="0.25"/>
    <row r="2464" s="56" customFormat="1" x14ac:dyDescent="0.25"/>
    <row r="2465" s="56" customFormat="1" x14ac:dyDescent="0.25"/>
    <row r="2466" s="56" customFormat="1" x14ac:dyDescent="0.25"/>
    <row r="2467" s="56" customFormat="1" x14ac:dyDescent="0.25"/>
    <row r="2468" s="56" customFormat="1" x14ac:dyDescent="0.25"/>
    <row r="2469" s="56" customFormat="1" x14ac:dyDescent="0.25"/>
    <row r="2470" s="56" customFormat="1" x14ac:dyDescent="0.25"/>
    <row r="2471" s="56" customFormat="1" x14ac:dyDescent="0.25"/>
    <row r="2472" s="56" customFormat="1" x14ac:dyDescent="0.25"/>
    <row r="2473" s="56" customFormat="1" x14ac:dyDescent="0.25"/>
    <row r="2474" s="56" customFormat="1" x14ac:dyDescent="0.25"/>
    <row r="2475" s="56" customFormat="1" x14ac:dyDescent="0.25"/>
    <row r="2476" s="56" customFormat="1" x14ac:dyDescent="0.25"/>
    <row r="2477" s="56" customFormat="1" x14ac:dyDescent="0.25"/>
    <row r="2478" s="56" customFormat="1" x14ac:dyDescent="0.25"/>
    <row r="2479" s="56" customFormat="1" x14ac:dyDescent="0.25"/>
    <row r="2480" s="56" customFormat="1" x14ac:dyDescent="0.25"/>
    <row r="2481" s="56" customFormat="1" x14ac:dyDescent="0.25"/>
    <row r="2482" s="56" customFormat="1" x14ac:dyDescent="0.25"/>
    <row r="2483" s="56" customFormat="1" x14ac:dyDescent="0.25"/>
    <row r="2484" s="56" customFormat="1" x14ac:dyDescent="0.25"/>
    <row r="2485" s="56" customFormat="1" x14ac:dyDescent="0.25"/>
    <row r="2486" s="56" customFormat="1" x14ac:dyDescent="0.25"/>
    <row r="2487" s="56" customFormat="1" x14ac:dyDescent="0.25"/>
    <row r="2488" s="56" customFormat="1" x14ac:dyDescent="0.25"/>
    <row r="2489" s="56" customFormat="1" x14ac:dyDescent="0.25"/>
    <row r="2490" s="56" customFormat="1" x14ac:dyDescent="0.25"/>
    <row r="2491" s="56" customFormat="1" x14ac:dyDescent="0.25"/>
    <row r="2492" s="56" customFormat="1" x14ac:dyDescent="0.25"/>
    <row r="2493" s="56" customFormat="1" x14ac:dyDescent="0.25"/>
    <row r="2494" s="56" customFormat="1" x14ac:dyDescent="0.25"/>
    <row r="2495" s="56" customFormat="1" x14ac:dyDescent="0.25"/>
    <row r="2496" s="56" customFormat="1" x14ac:dyDescent="0.25"/>
    <row r="2497" s="56" customFormat="1" x14ac:dyDescent="0.25"/>
    <row r="2498" s="56" customFormat="1" x14ac:dyDescent="0.25"/>
    <row r="2499" s="56" customFormat="1" x14ac:dyDescent="0.25"/>
    <row r="2500" s="56" customFormat="1" x14ac:dyDescent="0.25"/>
    <row r="2501" s="56" customFormat="1" x14ac:dyDescent="0.25"/>
    <row r="2502" s="56" customFormat="1" x14ac:dyDescent="0.25"/>
    <row r="2503" s="56" customFormat="1" x14ac:dyDescent="0.25"/>
    <row r="2504" s="56" customFormat="1" x14ac:dyDescent="0.25"/>
    <row r="2505" s="56" customFormat="1" x14ac:dyDescent="0.25"/>
    <row r="2506" s="56" customFormat="1" x14ac:dyDescent="0.25"/>
    <row r="2507" s="56" customFormat="1" x14ac:dyDescent="0.25"/>
    <row r="2508" s="56" customFormat="1" x14ac:dyDescent="0.25"/>
    <row r="2509" s="56" customFormat="1" x14ac:dyDescent="0.25"/>
    <row r="2510" s="56" customFormat="1" x14ac:dyDescent="0.25"/>
    <row r="2511" s="56" customFormat="1" x14ac:dyDescent="0.25"/>
    <row r="2512" s="56" customFormat="1" x14ac:dyDescent="0.25"/>
    <row r="2513" s="56" customFormat="1" x14ac:dyDescent="0.25"/>
    <row r="2514" s="56" customFormat="1" x14ac:dyDescent="0.25"/>
    <row r="2515" s="56" customFormat="1" x14ac:dyDescent="0.25"/>
    <row r="2516" s="56" customFormat="1" x14ac:dyDescent="0.25"/>
    <row r="2517" s="56" customFormat="1" x14ac:dyDescent="0.25"/>
    <row r="2518" s="56" customFormat="1" x14ac:dyDescent="0.25"/>
    <row r="2519" s="56" customFormat="1" x14ac:dyDescent="0.25"/>
    <row r="2520" s="56" customFormat="1" x14ac:dyDescent="0.25"/>
    <row r="2521" s="56" customFormat="1" x14ac:dyDescent="0.25"/>
    <row r="2522" s="56" customFormat="1" x14ac:dyDescent="0.25"/>
    <row r="2523" s="56" customFormat="1" x14ac:dyDescent="0.25"/>
    <row r="2524" s="56" customFormat="1" x14ac:dyDescent="0.25"/>
    <row r="2525" s="56" customFormat="1" x14ac:dyDescent="0.25"/>
    <row r="2526" s="56" customFormat="1" x14ac:dyDescent="0.25"/>
    <row r="2527" s="56" customFormat="1" x14ac:dyDescent="0.25"/>
    <row r="2528" s="56" customFormat="1" x14ac:dyDescent="0.25"/>
    <row r="2529" s="56" customFormat="1" x14ac:dyDescent="0.25"/>
    <row r="2530" s="56" customFormat="1" x14ac:dyDescent="0.25"/>
    <row r="2531" s="56" customFormat="1" x14ac:dyDescent="0.25"/>
    <row r="2532" s="56" customFormat="1" x14ac:dyDescent="0.25"/>
    <row r="2533" s="56" customFormat="1" x14ac:dyDescent="0.25"/>
    <row r="2534" s="56" customFormat="1" x14ac:dyDescent="0.25"/>
    <row r="2535" s="56" customFormat="1" x14ac:dyDescent="0.25"/>
    <row r="2536" s="56" customFormat="1" x14ac:dyDescent="0.25"/>
    <row r="2537" s="56" customFormat="1" x14ac:dyDescent="0.25"/>
    <row r="2538" s="56" customFormat="1" x14ac:dyDescent="0.25"/>
    <row r="2539" s="56" customFormat="1" x14ac:dyDescent="0.25"/>
    <row r="2540" s="56" customFormat="1" x14ac:dyDescent="0.25"/>
    <row r="2541" s="56" customFormat="1" x14ac:dyDescent="0.25"/>
    <row r="2542" s="56" customFormat="1" x14ac:dyDescent="0.25"/>
    <row r="2543" s="56" customFormat="1" x14ac:dyDescent="0.25"/>
    <row r="2544" s="56" customFormat="1" x14ac:dyDescent="0.25"/>
    <row r="2545" s="56" customFormat="1" x14ac:dyDescent="0.25"/>
    <row r="2546" s="56" customFormat="1" x14ac:dyDescent="0.25"/>
    <row r="2547" s="56" customFormat="1" x14ac:dyDescent="0.25"/>
    <row r="2548" s="56" customFormat="1" x14ac:dyDescent="0.25"/>
    <row r="2549" s="56" customFormat="1" x14ac:dyDescent="0.25"/>
    <row r="2550" s="56" customFormat="1" x14ac:dyDescent="0.25"/>
    <row r="2551" s="56" customFormat="1" x14ac:dyDescent="0.25"/>
    <row r="2552" s="56" customFormat="1" x14ac:dyDescent="0.25"/>
    <row r="2553" s="56" customFormat="1" x14ac:dyDescent="0.25"/>
    <row r="2554" s="56" customFormat="1" x14ac:dyDescent="0.25"/>
    <row r="2555" s="56" customFormat="1" x14ac:dyDescent="0.25"/>
    <row r="2556" s="56" customFormat="1" x14ac:dyDescent="0.25"/>
    <row r="2557" s="56" customFormat="1" x14ac:dyDescent="0.25"/>
    <row r="2558" s="56" customFormat="1" x14ac:dyDescent="0.25"/>
    <row r="2559" s="56" customFormat="1" x14ac:dyDescent="0.25"/>
    <row r="2560" s="56" customFormat="1" x14ac:dyDescent="0.25"/>
    <row r="2561" s="56" customFormat="1" x14ac:dyDescent="0.25"/>
    <row r="2562" s="56" customFormat="1" x14ac:dyDescent="0.25"/>
    <row r="2563" s="56" customFormat="1" x14ac:dyDescent="0.25"/>
    <row r="2564" s="56" customFormat="1" x14ac:dyDescent="0.25"/>
    <row r="2565" s="56" customFormat="1" x14ac:dyDescent="0.25"/>
    <row r="2566" s="56" customFormat="1" x14ac:dyDescent="0.25"/>
    <row r="2567" s="56" customFormat="1" x14ac:dyDescent="0.25"/>
    <row r="2568" s="56" customFormat="1" x14ac:dyDescent="0.25"/>
    <row r="2569" s="56" customFormat="1" x14ac:dyDescent="0.25"/>
    <row r="2570" s="56" customFormat="1" x14ac:dyDescent="0.25"/>
    <row r="2571" s="56" customFormat="1" x14ac:dyDescent="0.25"/>
    <row r="2572" s="56" customFormat="1" x14ac:dyDescent="0.25"/>
    <row r="2573" s="56" customFormat="1" x14ac:dyDescent="0.25"/>
    <row r="2574" s="56" customFormat="1" x14ac:dyDescent="0.25"/>
    <row r="2575" s="56" customFormat="1" x14ac:dyDescent="0.25"/>
    <row r="2576" s="56" customFormat="1" x14ac:dyDescent="0.25"/>
    <row r="2577" s="56" customFormat="1" x14ac:dyDescent="0.25"/>
    <row r="2578" s="56" customFormat="1" x14ac:dyDescent="0.25"/>
    <row r="2579" s="56" customFormat="1" x14ac:dyDescent="0.25"/>
    <row r="2580" s="56" customFormat="1" x14ac:dyDescent="0.25"/>
    <row r="2581" s="56" customFormat="1" x14ac:dyDescent="0.25"/>
    <row r="2582" s="56" customFormat="1" x14ac:dyDescent="0.25"/>
    <row r="2583" s="56" customFormat="1" x14ac:dyDescent="0.25"/>
    <row r="2584" s="56" customFormat="1" x14ac:dyDescent="0.25"/>
    <row r="2585" s="56" customFormat="1" x14ac:dyDescent="0.25"/>
    <row r="2586" s="56" customFormat="1" x14ac:dyDescent="0.25"/>
    <row r="2587" s="56" customFormat="1" x14ac:dyDescent="0.25"/>
    <row r="2588" s="56" customFormat="1" x14ac:dyDescent="0.25"/>
    <row r="2589" s="56" customFormat="1" x14ac:dyDescent="0.25"/>
    <row r="2590" s="56" customFormat="1" x14ac:dyDescent="0.25"/>
    <row r="2591" s="56" customFormat="1" x14ac:dyDescent="0.25"/>
    <row r="2592" s="56" customFormat="1" x14ac:dyDescent="0.25"/>
    <row r="2593" s="56" customFormat="1" x14ac:dyDescent="0.25"/>
    <row r="2594" s="56" customFormat="1" x14ac:dyDescent="0.25"/>
    <row r="2595" s="56" customFormat="1" x14ac:dyDescent="0.25"/>
    <row r="2596" s="56" customFormat="1" x14ac:dyDescent="0.25"/>
    <row r="2597" s="56" customFormat="1" x14ac:dyDescent="0.25"/>
    <row r="2598" s="56" customFormat="1" x14ac:dyDescent="0.25"/>
    <row r="2599" s="56" customFormat="1" x14ac:dyDescent="0.25"/>
    <row r="2600" s="56" customFormat="1" x14ac:dyDescent="0.25"/>
    <row r="2601" s="56" customFormat="1" x14ac:dyDescent="0.25"/>
    <row r="2602" s="56" customFormat="1" x14ac:dyDescent="0.25"/>
    <row r="2603" s="56" customFormat="1" x14ac:dyDescent="0.25"/>
    <row r="2604" s="56" customFormat="1" x14ac:dyDescent="0.25"/>
    <row r="2605" s="56" customFormat="1" x14ac:dyDescent="0.25"/>
    <row r="2606" s="56" customFormat="1" x14ac:dyDescent="0.25"/>
    <row r="2607" s="56" customFormat="1" x14ac:dyDescent="0.25"/>
    <row r="2608" s="56" customFormat="1" x14ac:dyDescent="0.25"/>
    <row r="2609" s="56" customFormat="1" x14ac:dyDescent="0.25"/>
    <row r="2610" s="56" customFormat="1" x14ac:dyDescent="0.25"/>
    <row r="2611" s="56" customFormat="1" x14ac:dyDescent="0.25"/>
    <row r="2612" s="56" customFormat="1" x14ac:dyDescent="0.25"/>
    <row r="2613" s="56" customFormat="1" x14ac:dyDescent="0.25"/>
    <row r="2614" s="56" customFormat="1" x14ac:dyDescent="0.25"/>
    <row r="2615" s="56" customFormat="1" x14ac:dyDescent="0.25"/>
    <row r="2616" s="56" customFormat="1" x14ac:dyDescent="0.25"/>
    <row r="2617" s="56" customFormat="1" x14ac:dyDescent="0.25"/>
    <row r="2618" s="56" customFormat="1" x14ac:dyDescent="0.25"/>
    <row r="2619" s="56" customFormat="1" x14ac:dyDescent="0.25"/>
    <row r="2620" s="56" customFormat="1" x14ac:dyDescent="0.25"/>
    <row r="2621" s="56" customFormat="1" x14ac:dyDescent="0.25"/>
    <row r="2622" s="56" customFormat="1" x14ac:dyDescent="0.25"/>
    <row r="2623" s="56" customFormat="1" x14ac:dyDescent="0.25"/>
    <row r="2624" s="56" customFormat="1" x14ac:dyDescent="0.25"/>
    <row r="2625" s="56" customFormat="1" x14ac:dyDescent="0.25"/>
    <row r="2626" s="56" customFormat="1" x14ac:dyDescent="0.25"/>
    <row r="2627" s="56" customFormat="1" x14ac:dyDescent="0.25"/>
    <row r="2628" s="56" customFormat="1" x14ac:dyDescent="0.25"/>
    <row r="2629" s="56" customFormat="1" x14ac:dyDescent="0.25"/>
    <row r="2630" s="56" customFormat="1" x14ac:dyDescent="0.25"/>
    <row r="2631" s="56" customFormat="1" x14ac:dyDescent="0.25"/>
    <row r="2632" s="56" customFormat="1" x14ac:dyDescent="0.25"/>
    <row r="2633" s="56" customFormat="1" x14ac:dyDescent="0.25"/>
    <row r="2634" s="56" customFormat="1" x14ac:dyDescent="0.25"/>
    <row r="2635" s="56" customFormat="1" x14ac:dyDescent="0.25"/>
    <row r="2636" s="56" customFormat="1" x14ac:dyDescent="0.25"/>
    <row r="2637" s="56" customFormat="1" x14ac:dyDescent="0.25"/>
    <row r="2638" s="56" customFormat="1" x14ac:dyDescent="0.25"/>
    <row r="2639" s="56" customFormat="1" x14ac:dyDescent="0.25"/>
    <row r="2640" s="56" customFormat="1" x14ac:dyDescent="0.25"/>
    <row r="2641" s="56" customFormat="1" x14ac:dyDescent="0.25"/>
    <row r="2642" s="56" customFormat="1" x14ac:dyDescent="0.25"/>
    <row r="2643" s="56" customFormat="1" x14ac:dyDescent="0.25"/>
    <row r="2644" s="56" customFormat="1" x14ac:dyDescent="0.25"/>
    <row r="2645" s="56" customFormat="1" x14ac:dyDescent="0.25"/>
    <row r="2646" s="56" customFormat="1" x14ac:dyDescent="0.25"/>
    <row r="2647" s="56" customFormat="1" x14ac:dyDescent="0.25"/>
    <row r="2648" s="56" customFormat="1" x14ac:dyDescent="0.25"/>
    <row r="2649" s="56" customFormat="1" x14ac:dyDescent="0.25"/>
    <row r="2650" s="56" customFormat="1" x14ac:dyDescent="0.25"/>
    <row r="2651" s="56" customFormat="1" x14ac:dyDescent="0.25"/>
    <row r="2652" s="56" customFormat="1" x14ac:dyDescent="0.25"/>
    <row r="2653" s="56" customFormat="1" x14ac:dyDescent="0.25"/>
    <row r="2654" s="56" customFormat="1" x14ac:dyDescent="0.25"/>
    <row r="2655" s="56" customFormat="1" x14ac:dyDescent="0.25"/>
    <row r="2656" s="56" customFormat="1" x14ac:dyDescent="0.25"/>
    <row r="2657" s="56" customFormat="1" x14ac:dyDescent="0.25"/>
    <row r="2658" s="56" customFormat="1" x14ac:dyDescent="0.25"/>
    <row r="2659" s="56" customFormat="1" x14ac:dyDescent="0.25"/>
    <row r="2660" s="56" customFormat="1" x14ac:dyDescent="0.25"/>
    <row r="2661" s="56" customFormat="1" x14ac:dyDescent="0.25"/>
    <row r="2662" s="56" customFormat="1" x14ac:dyDescent="0.25"/>
    <row r="2663" s="56" customFormat="1" x14ac:dyDescent="0.25"/>
    <row r="2664" s="56" customFormat="1" x14ac:dyDescent="0.25"/>
    <row r="2665" s="56" customFormat="1" x14ac:dyDescent="0.25"/>
    <row r="2666" s="56" customFormat="1" x14ac:dyDescent="0.25"/>
    <row r="2667" s="56" customFormat="1" x14ac:dyDescent="0.25"/>
    <row r="2668" s="56" customFormat="1" x14ac:dyDescent="0.25"/>
    <row r="2669" s="56" customFormat="1" x14ac:dyDescent="0.25"/>
    <row r="2670" s="56" customFormat="1" x14ac:dyDescent="0.25"/>
    <row r="2671" s="56" customFormat="1" x14ac:dyDescent="0.25"/>
    <row r="2672" s="56" customFormat="1" x14ac:dyDescent="0.25"/>
    <row r="2673" s="56" customFormat="1" x14ac:dyDescent="0.25"/>
    <row r="2674" s="56" customFormat="1" x14ac:dyDescent="0.25"/>
    <row r="2675" s="56" customFormat="1" x14ac:dyDescent="0.25"/>
    <row r="2676" s="56" customFormat="1" x14ac:dyDescent="0.25"/>
    <row r="2677" s="56" customFormat="1" x14ac:dyDescent="0.25"/>
    <row r="2678" s="56" customFormat="1" x14ac:dyDescent="0.25"/>
    <row r="2679" s="56" customFormat="1" x14ac:dyDescent="0.25"/>
    <row r="2680" s="56" customFormat="1" x14ac:dyDescent="0.25"/>
    <row r="2681" s="56" customFormat="1" x14ac:dyDescent="0.25"/>
    <row r="2682" s="56" customFormat="1" x14ac:dyDescent="0.25"/>
    <row r="2683" s="56" customFormat="1" x14ac:dyDescent="0.25"/>
    <row r="2684" s="56" customFormat="1" x14ac:dyDescent="0.25"/>
    <row r="2685" s="56" customFormat="1" x14ac:dyDescent="0.25"/>
    <row r="2686" s="56" customFormat="1" x14ac:dyDescent="0.25"/>
    <row r="2687" s="56" customFormat="1" x14ac:dyDescent="0.25"/>
    <row r="2688" s="56" customFormat="1" x14ac:dyDescent="0.25"/>
    <row r="2689" s="56" customFormat="1" x14ac:dyDescent="0.25"/>
    <row r="2690" s="56" customFormat="1" x14ac:dyDescent="0.25"/>
    <row r="2691" s="56" customFormat="1" x14ac:dyDescent="0.25"/>
    <row r="2692" s="56" customFormat="1" x14ac:dyDescent="0.25"/>
    <row r="2693" s="56" customFormat="1" x14ac:dyDescent="0.25"/>
    <row r="2694" s="56" customFormat="1" x14ac:dyDescent="0.25"/>
    <row r="2695" s="56" customFormat="1" x14ac:dyDescent="0.25"/>
    <row r="2696" s="56" customFormat="1" x14ac:dyDescent="0.25"/>
    <row r="2697" s="56" customFormat="1" x14ac:dyDescent="0.25"/>
    <row r="2698" s="56" customFormat="1" x14ac:dyDescent="0.25"/>
    <row r="2699" s="56" customFormat="1" x14ac:dyDescent="0.25"/>
    <row r="2700" s="56" customFormat="1" x14ac:dyDescent="0.25"/>
    <row r="2701" s="56" customFormat="1" x14ac:dyDescent="0.25"/>
    <row r="2702" s="56" customFormat="1" x14ac:dyDescent="0.25"/>
    <row r="2703" s="56" customFormat="1" x14ac:dyDescent="0.25"/>
    <row r="2704" s="56" customFormat="1" x14ac:dyDescent="0.25"/>
    <row r="2705" s="56" customFormat="1" x14ac:dyDescent="0.25"/>
    <row r="2706" s="56" customFormat="1" x14ac:dyDescent="0.25"/>
    <row r="2707" s="56" customFormat="1" x14ac:dyDescent="0.25"/>
    <row r="2708" s="56" customFormat="1" x14ac:dyDescent="0.25"/>
    <row r="2709" s="56" customFormat="1" x14ac:dyDescent="0.25"/>
    <row r="2710" s="56" customFormat="1" x14ac:dyDescent="0.25"/>
    <row r="2711" s="56" customFormat="1" x14ac:dyDescent="0.25"/>
    <row r="2712" s="56" customFormat="1" x14ac:dyDescent="0.25"/>
    <row r="2713" s="56" customFormat="1" x14ac:dyDescent="0.25"/>
    <row r="2714" s="56" customFormat="1" x14ac:dyDescent="0.25"/>
    <row r="2715" s="56" customFormat="1" x14ac:dyDescent="0.25"/>
    <row r="2716" s="56" customFormat="1" x14ac:dyDescent="0.25"/>
    <row r="2717" s="56" customFormat="1" x14ac:dyDescent="0.25"/>
    <row r="2718" s="56" customFormat="1" x14ac:dyDescent="0.25"/>
    <row r="2719" s="56" customFormat="1" x14ac:dyDescent="0.25"/>
    <row r="2720" s="56" customFormat="1" x14ac:dyDescent="0.25"/>
    <row r="2721" s="56" customFormat="1" x14ac:dyDescent="0.25"/>
    <row r="2722" s="56" customFormat="1" x14ac:dyDescent="0.25"/>
    <row r="2723" s="56" customFormat="1" x14ac:dyDescent="0.25"/>
    <row r="2724" s="56" customFormat="1" x14ac:dyDescent="0.25"/>
    <row r="2725" s="56" customFormat="1" x14ac:dyDescent="0.25"/>
    <row r="2726" s="56" customFormat="1" x14ac:dyDescent="0.25"/>
    <row r="2727" s="56" customFormat="1" x14ac:dyDescent="0.25"/>
    <row r="2728" s="56" customFormat="1" x14ac:dyDescent="0.25"/>
    <row r="2729" s="56" customFormat="1" x14ac:dyDescent="0.25"/>
    <row r="2730" s="56" customFormat="1" x14ac:dyDescent="0.25"/>
    <row r="2731" s="56" customFormat="1" x14ac:dyDescent="0.25"/>
    <row r="2732" s="56" customFormat="1" x14ac:dyDescent="0.25"/>
    <row r="2733" s="56" customFormat="1" x14ac:dyDescent="0.25"/>
    <row r="2734" s="56" customFormat="1" x14ac:dyDescent="0.25"/>
    <row r="2735" s="56" customFormat="1" x14ac:dyDescent="0.25"/>
    <row r="2736" s="56" customFormat="1" x14ac:dyDescent="0.25"/>
    <row r="2737" s="56" customFormat="1" x14ac:dyDescent="0.25"/>
    <row r="2738" s="56" customFormat="1" x14ac:dyDescent="0.25"/>
    <row r="2739" s="56" customFormat="1" x14ac:dyDescent="0.25"/>
    <row r="2740" s="56" customFormat="1" x14ac:dyDescent="0.25"/>
    <row r="2741" s="56" customFormat="1" x14ac:dyDescent="0.25"/>
    <row r="2742" s="56" customFormat="1" x14ac:dyDescent="0.25"/>
    <row r="2743" s="56" customFormat="1" x14ac:dyDescent="0.25"/>
    <row r="2744" s="56" customFormat="1" x14ac:dyDescent="0.25"/>
    <row r="2745" s="56" customFormat="1" x14ac:dyDescent="0.25"/>
    <row r="2746" s="56" customFormat="1" x14ac:dyDescent="0.25"/>
    <row r="2747" s="56" customFormat="1" x14ac:dyDescent="0.25"/>
    <row r="2748" s="56" customFormat="1" x14ac:dyDescent="0.25"/>
    <row r="2749" s="56" customFormat="1" x14ac:dyDescent="0.25"/>
    <row r="2750" s="56" customFormat="1" x14ac:dyDescent="0.25"/>
    <row r="2751" s="56" customFormat="1" x14ac:dyDescent="0.25"/>
    <row r="2752" s="56" customFormat="1" x14ac:dyDescent="0.25"/>
    <row r="2753" s="56" customFormat="1" x14ac:dyDescent="0.25"/>
    <row r="2754" s="56" customFormat="1" x14ac:dyDescent="0.25"/>
    <row r="2755" s="56" customFormat="1" x14ac:dyDescent="0.25"/>
    <row r="2756" s="56" customFormat="1" x14ac:dyDescent="0.25"/>
    <row r="2757" s="56" customFormat="1" x14ac:dyDescent="0.25"/>
    <row r="2758" s="56" customFormat="1" x14ac:dyDescent="0.25"/>
    <row r="2759" s="56" customFormat="1" x14ac:dyDescent="0.25"/>
    <row r="2760" s="56" customFormat="1" x14ac:dyDescent="0.25"/>
    <row r="2761" s="56" customFormat="1" x14ac:dyDescent="0.25"/>
    <row r="2762" s="56" customFormat="1" x14ac:dyDescent="0.25"/>
    <row r="2763" s="56" customFormat="1" x14ac:dyDescent="0.25"/>
    <row r="2764" s="56" customFormat="1" x14ac:dyDescent="0.25"/>
    <row r="2765" s="56" customFormat="1" x14ac:dyDescent="0.25"/>
    <row r="2766" s="56" customFormat="1" x14ac:dyDescent="0.25"/>
    <row r="2767" s="56" customFormat="1" x14ac:dyDescent="0.25"/>
    <row r="2768" s="56" customFormat="1" x14ac:dyDescent="0.25"/>
    <row r="2769" s="56" customFormat="1" x14ac:dyDescent="0.25"/>
    <row r="2770" s="56" customFormat="1" x14ac:dyDescent="0.25"/>
    <row r="2771" s="56" customFormat="1" x14ac:dyDescent="0.25"/>
    <row r="2772" s="56" customFormat="1" x14ac:dyDescent="0.25"/>
    <row r="2773" s="56" customFormat="1" x14ac:dyDescent="0.25"/>
    <row r="2774" s="56" customFormat="1" x14ac:dyDescent="0.25"/>
    <row r="2775" s="56" customFormat="1" x14ac:dyDescent="0.25"/>
    <row r="2776" s="56" customFormat="1" x14ac:dyDescent="0.25"/>
    <row r="2777" s="56" customFormat="1" x14ac:dyDescent="0.25"/>
    <row r="2778" s="56" customFormat="1" x14ac:dyDescent="0.25"/>
    <row r="2779" s="56" customFormat="1" x14ac:dyDescent="0.25"/>
    <row r="2780" s="56" customFormat="1" x14ac:dyDescent="0.25"/>
    <row r="2781" s="56" customFormat="1" x14ac:dyDescent="0.25"/>
    <row r="2782" s="56" customFormat="1" x14ac:dyDescent="0.25"/>
    <row r="2783" s="56" customFormat="1" x14ac:dyDescent="0.25"/>
    <row r="2784" s="56" customFormat="1" x14ac:dyDescent="0.25"/>
    <row r="2785" s="56" customFormat="1" x14ac:dyDescent="0.25"/>
    <row r="2786" s="56" customFormat="1" x14ac:dyDescent="0.25"/>
    <row r="2787" s="56" customFormat="1" x14ac:dyDescent="0.25"/>
    <row r="2788" s="56" customFormat="1" x14ac:dyDescent="0.25"/>
    <row r="2789" s="56" customFormat="1" x14ac:dyDescent="0.25"/>
    <row r="2790" s="56" customFormat="1" x14ac:dyDescent="0.25"/>
    <row r="2791" s="56" customFormat="1" x14ac:dyDescent="0.25"/>
    <row r="2792" s="56" customFormat="1" x14ac:dyDescent="0.25"/>
    <row r="2793" s="56" customFormat="1" x14ac:dyDescent="0.25"/>
    <row r="2794" s="56" customFormat="1" x14ac:dyDescent="0.25"/>
    <row r="2795" s="56" customFormat="1" x14ac:dyDescent="0.25"/>
    <row r="2796" s="56" customFormat="1" x14ac:dyDescent="0.25"/>
    <row r="2797" s="56" customFormat="1" x14ac:dyDescent="0.25"/>
    <row r="2798" s="56" customFormat="1" x14ac:dyDescent="0.25"/>
    <row r="2799" s="56" customFormat="1" x14ac:dyDescent="0.25"/>
    <row r="2800" s="56" customFormat="1" x14ac:dyDescent="0.25"/>
    <row r="2801" s="56" customFormat="1" x14ac:dyDescent="0.25"/>
    <row r="2802" s="56" customFormat="1" x14ac:dyDescent="0.25"/>
    <row r="2803" s="56" customFormat="1" x14ac:dyDescent="0.25"/>
    <row r="2804" s="56" customFormat="1" x14ac:dyDescent="0.25"/>
    <row r="2805" s="56" customFormat="1" x14ac:dyDescent="0.25"/>
    <row r="2806" s="56" customFormat="1" x14ac:dyDescent="0.25"/>
    <row r="2807" s="56" customFormat="1" x14ac:dyDescent="0.25"/>
    <row r="2808" s="56" customFormat="1" x14ac:dyDescent="0.25"/>
    <row r="2809" s="56" customFormat="1" x14ac:dyDescent="0.25"/>
    <row r="2810" s="56" customFormat="1" x14ac:dyDescent="0.25"/>
    <row r="2811" s="56" customFormat="1" x14ac:dyDescent="0.25"/>
    <row r="2812" s="56" customFormat="1" x14ac:dyDescent="0.25"/>
    <row r="2813" s="56" customFormat="1" x14ac:dyDescent="0.25"/>
    <row r="2814" s="56" customFormat="1" x14ac:dyDescent="0.25"/>
    <row r="2815" s="56" customFormat="1" x14ac:dyDescent="0.25"/>
    <row r="2816" s="56" customFormat="1" x14ac:dyDescent="0.25"/>
    <row r="2817" s="56" customFormat="1" x14ac:dyDescent="0.25"/>
    <row r="2818" s="56" customFormat="1" x14ac:dyDescent="0.25"/>
    <row r="2819" s="56" customFormat="1" x14ac:dyDescent="0.25"/>
    <row r="2820" s="56" customFormat="1" x14ac:dyDescent="0.25"/>
    <row r="2821" s="56" customFormat="1" x14ac:dyDescent="0.25"/>
    <row r="2822" s="56" customFormat="1" x14ac:dyDescent="0.25"/>
    <row r="2823" s="56" customFormat="1" x14ac:dyDescent="0.25"/>
    <row r="2824" s="56" customFormat="1" x14ac:dyDescent="0.25"/>
    <row r="2825" s="56" customFormat="1" x14ac:dyDescent="0.25"/>
    <row r="2826" s="56" customFormat="1" x14ac:dyDescent="0.25"/>
    <row r="2827" s="56" customFormat="1" x14ac:dyDescent="0.25"/>
    <row r="2828" s="56" customFormat="1" x14ac:dyDescent="0.25"/>
    <row r="2829" s="56" customFormat="1" x14ac:dyDescent="0.25"/>
    <row r="2830" s="56" customFormat="1" x14ac:dyDescent="0.25"/>
    <row r="2831" s="56" customFormat="1" x14ac:dyDescent="0.25"/>
    <row r="2832" s="56" customFormat="1" x14ac:dyDescent="0.25"/>
    <row r="2833" s="56" customFormat="1" x14ac:dyDescent="0.25"/>
    <row r="2834" s="56" customFormat="1" x14ac:dyDescent="0.25"/>
    <row r="2835" s="56" customFormat="1" x14ac:dyDescent="0.25"/>
    <row r="2836" s="56" customFormat="1" x14ac:dyDescent="0.25"/>
    <row r="2837" s="56" customFormat="1" x14ac:dyDescent="0.25"/>
    <row r="2838" s="56" customFormat="1" x14ac:dyDescent="0.25"/>
    <row r="2839" s="56" customFormat="1" x14ac:dyDescent="0.25"/>
    <row r="2840" s="56" customFormat="1" x14ac:dyDescent="0.25"/>
    <row r="2841" s="56" customFormat="1" x14ac:dyDescent="0.25"/>
    <row r="2842" s="56" customFormat="1" x14ac:dyDescent="0.25"/>
    <row r="2843" s="56" customFormat="1" x14ac:dyDescent="0.25"/>
    <row r="2844" s="56" customFormat="1" x14ac:dyDescent="0.25"/>
    <row r="2845" s="56" customFormat="1" x14ac:dyDescent="0.25"/>
    <row r="2846" s="56" customFormat="1" x14ac:dyDescent="0.25"/>
    <row r="2847" s="56" customFormat="1" x14ac:dyDescent="0.25"/>
    <row r="2848" s="56" customFormat="1" x14ac:dyDescent="0.25"/>
    <row r="2849" s="56" customFormat="1" x14ac:dyDescent="0.25"/>
    <row r="2850" s="56" customFormat="1" x14ac:dyDescent="0.25"/>
    <row r="2851" s="56" customFormat="1" x14ac:dyDescent="0.25"/>
    <row r="2852" s="56" customFormat="1" x14ac:dyDescent="0.25"/>
    <row r="2853" s="56" customFormat="1" x14ac:dyDescent="0.25"/>
    <row r="2854" s="56" customFormat="1" x14ac:dyDescent="0.25"/>
    <row r="2855" s="56" customFormat="1" x14ac:dyDescent="0.25"/>
    <row r="2856" s="56" customFormat="1" x14ac:dyDescent="0.25"/>
    <row r="2857" s="56" customFormat="1" x14ac:dyDescent="0.25"/>
    <row r="2858" s="56" customFormat="1" x14ac:dyDescent="0.25"/>
    <row r="2859" s="56" customFormat="1" x14ac:dyDescent="0.25"/>
    <row r="2860" s="56" customFormat="1" x14ac:dyDescent="0.25"/>
    <row r="2861" s="56" customFormat="1" x14ac:dyDescent="0.25"/>
    <row r="2862" s="56" customFormat="1" x14ac:dyDescent="0.25"/>
    <row r="2863" s="56" customFormat="1" x14ac:dyDescent="0.25"/>
    <row r="2864" s="56" customFormat="1" x14ac:dyDescent="0.25"/>
    <row r="2865" s="56" customFormat="1" x14ac:dyDescent="0.25"/>
    <row r="2866" s="56" customFormat="1" x14ac:dyDescent="0.25"/>
    <row r="2867" s="56" customFormat="1" x14ac:dyDescent="0.25"/>
    <row r="2868" s="56" customFormat="1" x14ac:dyDescent="0.25"/>
    <row r="2869" s="56" customFormat="1" x14ac:dyDescent="0.25"/>
    <row r="2870" s="56" customFormat="1" x14ac:dyDescent="0.25"/>
    <row r="2871" s="56" customFormat="1" x14ac:dyDescent="0.25"/>
    <row r="2872" s="56" customFormat="1" x14ac:dyDescent="0.25"/>
    <row r="2873" s="56" customFormat="1" x14ac:dyDescent="0.25"/>
    <row r="2874" s="56" customFormat="1" x14ac:dyDescent="0.25"/>
    <row r="2875" s="56" customFormat="1" x14ac:dyDescent="0.25"/>
    <row r="2876" s="56" customFormat="1" x14ac:dyDescent="0.25"/>
    <row r="2877" s="56" customFormat="1" x14ac:dyDescent="0.25"/>
    <row r="2878" s="56" customFormat="1" x14ac:dyDescent="0.25"/>
    <row r="2879" s="56" customFormat="1" x14ac:dyDescent="0.25"/>
    <row r="2880" s="56" customFormat="1" x14ac:dyDescent="0.25"/>
    <row r="2881" s="56" customFormat="1" x14ac:dyDescent="0.25"/>
    <row r="2882" s="56" customFormat="1" x14ac:dyDescent="0.25"/>
    <row r="2883" s="56" customFormat="1" x14ac:dyDescent="0.25"/>
    <row r="2884" s="56" customFormat="1" x14ac:dyDescent="0.25"/>
    <row r="2885" s="56" customFormat="1" x14ac:dyDescent="0.25"/>
    <row r="2886" s="56" customFormat="1" x14ac:dyDescent="0.25"/>
    <row r="2887" s="56" customFormat="1" x14ac:dyDescent="0.25"/>
    <row r="2888" s="56" customFormat="1" x14ac:dyDescent="0.25"/>
    <row r="2889" s="56" customFormat="1" x14ac:dyDescent="0.25"/>
    <row r="2890" s="56" customFormat="1" x14ac:dyDescent="0.25"/>
    <row r="2891" s="56" customFormat="1" x14ac:dyDescent="0.25"/>
    <row r="2892" s="56" customFormat="1" x14ac:dyDescent="0.25"/>
    <row r="2893" s="56" customFormat="1" x14ac:dyDescent="0.25"/>
    <row r="2894" s="56" customFormat="1" x14ac:dyDescent="0.25"/>
    <row r="2895" s="56" customFormat="1" x14ac:dyDescent="0.25"/>
    <row r="2896" s="56" customFormat="1" x14ac:dyDescent="0.25"/>
    <row r="2897" s="56" customFormat="1" x14ac:dyDescent="0.25"/>
    <row r="2898" s="56" customFormat="1" x14ac:dyDescent="0.25"/>
    <row r="2899" s="56" customFormat="1" x14ac:dyDescent="0.25"/>
    <row r="2900" s="56" customFormat="1" x14ac:dyDescent="0.25"/>
    <row r="2901" s="56" customFormat="1" x14ac:dyDescent="0.25"/>
    <row r="2902" s="56" customFormat="1" x14ac:dyDescent="0.25"/>
    <row r="2903" s="56" customFormat="1" x14ac:dyDescent="0.25"/>
    <row r="2904" s="56" customFormat="1" x14ac:dyDescent="0.25"/>
    <row r="2905" s="56" customFormat="1" x14ac:dyDescent="0.25"/>
    <row r="2906" s="56" customFormat="1" x14ac:dyDescent="0.25"/>
    <row r="2907" s="56" customFormat="1" x14ac:dyDescent="0.25"/>
    <row r="2908" s="56" customFormat="1" x14ac:dyDescent="0.25"/>
    <row r="2909" s="56" customFormat="1" x14ac:dyDescent="0.25"/>
    <row r="2910" s="56" customFormat="1" x14ac:dyDescent="0.25"/>
    <row r="2911" s="56" customFormat="1" x14ac:dyDescent="0.25"/>
    <row r="2912" s="56" customFormat="1" x14ac:dyDescent="0.25"/>
    <row r="2913" s="56" customFormat="1" x14ac:dyDescent="0.25"/>
    <row r="2914" s="56" customFormat="1" x14ac:dyDescent="0.25"/>
    <row r="2915" s="56" customFormat="1" x14ac:dyDescent="0.25"/>
    <row r="2916" s="56" customFormat="1" x14ac:dyDescent="0.25"/>
    <row r="2917" s="56" customFormat="1" x14ac:dyDescent="0.25"/>
    <row r="2918" s="56" customFormat="1" x14ac:dyDescent="0.25"/>
    <row r="2919" s="56" customFormat="1" x14ac:dyDescent="0.25"/>
    <row r="2920" s="56" customFormat="1" x14ac:dyDescent="0.25"/>
    <row r="2921" s="56" customFormat="1" x14ac:dyDescent="0.25"/>
    <row r="2922" s="56" customFormat="1" x14ac:dyDescent="0.25"/>
    <row r="2923" s="56" customFormat="1" x14ac:dyDescent="0.25"/>
    <row r="2924" s="56" customFormat="1" x14ac:dyDescent="0.25"/>
    <row r="2925" s="56" customFormat="1" x14ac:dyDescent="0.25"/>
    <row r="2926" s="56" customFormat="1" x14ac:dyDescent="0.25"/>
    <row r="2927" s="56" customFormat="1" x14ac:dyDescent="0.25"/>
    <row r="2928" s="56" customFormat="1" x14ac:dyDescent="0.25"/>
    <row r="2929" s="56" customFormat="1" x14ac:dyDescent="0.25"/>
    <row r="2930" s="56" customFormat="1" x14ac:dyDescent="0.25"/>
    <row r="2931" s="56" customFormat="1" x14ac:dyDescent="0.25"/>
    <row r="2932" s="56" customFormat="1" x14ac:dyDescent="0.25"/>
    <row r="2933" s="56" customFormat="1" x14ac:dyDescent="0.25"/>
    <row r="2934" s="56" customFormat="1" x14ac:dyDescent="0.25"/>
    <row r="2935" s="56" customFormat="1" x14ac:dyDescent="0.25"/>
    <row r="2936" s="56" customFormat="1" x14ac:dyDescent="0.25"/>
    <row r="2937" s="56" customFormat="1" x14ac:dyDescent="0.25"/>
    <row r="2938" s="56" customFormat="1" x14ac:dyDescent="0.25"/>
    <row r="2939" s="56" customFormat="1" x14ac:dyDescent="0.25"/>
    <row r="2940" s="56" customFormat="1" x14ac:dyDescent="0.25"/>
    <row r="2941" s="56" customFormat="1" x14ac:dyDescent="0.25"/>
    <row r="2942" s="56" customFormat="1" x14ac:dyDescent="0.25"/>
    <row r="2943" s="56" customFormat="1" x14ac:dyDescent="0.25"/>
    <row r="2944" s="56" customFormat="1" x14ac:dyDescent="0.25"/>
    <row r="2945" s="56" customFormat="1" x14ac:dyDescent="0.25"/>
    <row r="2946" s="56" customFormat="1" x14ac:dyDescent="0.25"/>
    <row r="2947" s="56" customFormat="1" x14ac:dyDescent="0.25"/>
    <row r="2948" s="56" customFormat="1" x14ac:dyDescent="0.25"/>
    <row r="2949" s="56" customFormat="1" x14ac:dyDescent="0.25"/>
    <row r="2950" s="56" customFormat="1" x14ac:dyDescent="0.25"/>
    <row r="2951" s="56" customFormat="1" x14ac:dyDescent="0.25"/>
    <row r="2952" s="56" customFormat="1" x14ac:dyDescent="0.25"/>
    <row r="2953" s="56" customFormat="1" x14ac:dyDescent="0.25"/>
    <row r="2954" s="56" customFormat="1" x14ac:dyDescent="0.25"/>
    <row r="2955" s="56" customFormat="1" x14ac:dyDescent="0.25"/>
    <row r="2956" s="56" customFormat="1" x14ac:dyDescent="0.25"/>
    <row r="2957" s="56" customFormat="1" x14ac:dyDescent="0.25"/>
    <row r="2958" s="56" customFormat="1" x14ac:dyDescent="0.25"/>
    <row r="2959" s="56" customFormat="1" x14ac:dyDescent="0.25"/>
    <row r="2960" s="56" customFormat="1" x14ac:dyDescent="0.25"/>
    <row r="2961" s="56" customFormat="1" x14ac:dyDescent="0.25"/>
    <row r="2962" s="56" customFormat="1" x14ac:dyDescent="0.25"/>
    <row r="2963" s="56" customFormat="1" x14ac:dyDescent="0.25"/>
    <row r="2964" s="56" customFormat="1" x14ac:dyDescent="0.25"/>
    <row r="2965" s="56" customFormat="1" x14ac:dyDescent="0.25"/>
    <row r="2966" s="56" customFormat="1" x14ac:dyDescent="0.25"/>
    <row r="2967" s="56" customFormat="1" x14ac:dyDescent="0.25"/>
    <row r="2968" s="56" customFormat="1" x14ac:dyDescent="0.25"/>
    <row r="2969" s="56" customFormat="1" x14ac:dyDescent="0.25"/>
    <row r="2970" s="56" customFormat="1" x14ac:dyDescent="0.25"/>
    <row r="2971" s="56" customFormat="1" x14ac:dyDescent="0.25"/>
    <row r="2972" s="56" customFormat="1" x14ac:dyDescent="0.25"/>
    <row r="2973" s="56" customFormat="1" x14ac:dyDescent="0.25"/>
    <row r="2974" s="56" customFormat="1" x14ac:dyDescent="0.25"/>
    <row r="2975" s="56" customFormat="1" x14ac:dyDescent="0.25"/>
    <row r="2976" s="56" customFormat="1" x14ac:dyDescent="0.25"/>
    <row r="2977" s="56" customFormat="1" x14ac:dyDescent="0.25"/>
    <row r="2978" s="56" customFormat="1" x14ac:dyDescent="0.25"/>
    <row r="2979" s="56" customFormat="1" x14ac:dyDescent="0.25"/>
    <row r="2980" s="56" customFormat="1" x14ac:dyDescent="0.25"/>
    <row r="2981" s="56" customFormat="1" x14ac:dyDescent="0.25"/>
    <row r="2982" s="56" customFormat="1" x14ac:dyDescent="0.25"/>
    <row r="2983" s="56" customFormat="1" x14ac:dyDescent="0.25"/>
    <row r="2984" s="56" customFormat="1" x14ac:dyDescent="0.25"/>
    <row r="2985" s="56" customFormat="1" x14ac:dyDescent="0.25"/>
    <row r="2986" s="56" customFormat="1" x14ac:dyDescent="0.25"/>
    <row r="2987" s="56" customFormat="1" x14ac:dyDescent="0.25"/>
    <row r="2988" s="56" customFormat="1" x14ac:dyDescent="0.25"/>
    <row r="2989" s="56" customFormat="1" x14ac:dyDescent="0.25"/>
    <row r="2990" s="56" customFormat="1" x14ac:dyDescent="0.25"/>
    <row r="2991" s="56" customFormat="1" x14ac:dyDescent="0.25"/>
    <row r="2992" s="56" customFormat="1" x14ac:dyDescent="0.25"/>
    <row r="2993" s="56" customFormat="1" x14ac:dyDescent="0.25"/>
    <row r="2994" s="56" customFormat="1" x14ac:dyDescent="0.25"/>
    <row r="2995" s="56" customFormat="1" x14ac:dyDescent="0.25"/>
    <row r="2996" s="56" customFormat="1" x14ac:dyDescent="0.25"/>
    <row r="2997" s="56" customFormat="1" x14ac:dyDescent="0.25"/>
    <row r="2998" s="56" customFormat="1" x14ac:dyDescent="0.25"/>
    <row r="2999" s="56" customFormat="1" x14ac:dyDescent="0.25"/>
    <row r="3000" s="56" customFormat="1" x14ac:dyDescent="0.25"/>
    <row r="3001" s="56" customFormat="1" x14ac:dyDescent="0.25"/>
    <row r="3002" s="56" customFormat="1" x14ac:dyDescent="0.25"/>
    <row r="3003" s="56" customFormat="1" x14ac:dyDescent="0.25"/>
    <row r="3004" s="56" customFormat="1" x14ac:dyDescent="0.25"/>
    <row r="3005" s="56" customFormat="1" x14ac:dyDescent="0.25"/>
    <row r="3006" s="56" customFormat="1" x14ac:dyDescent="0.25"/>
    <row r="3007" s="56" customFormat="1" x14ac:dyDescent="0.25"/>
    <row r="3008" s="56" customFormat="1" x14ac:dyDescent="0.25"/>
    <row r="3009" s="56" customFormat="1" x14ac:dyDescent="0.25"/>
    <row r="3010" s="56" customFormat="1" x14ac:dyDescent="0.25"/>
    <row r="3011" s="56" customFormat="1" x14ac:dyDescent="0.25"/>
    <row r="3012" s="56" customFormat="1" x14ac:dyDescent="0.25"/>
    <row r="3013" s="56" customFormat="1" x14ac:dyDescent="0.25"/>
    <row r="3014" s="56" customFormat="1" x14ac:dyDescent="0.25"/>
    <row r="3015" s="56" customFormat="1" x14ac:dyDescent="0.25"/>
    <row r="3016" s="56" customFormat="1" x14ac:dyDescent="0.25"/>
    <row r="3017" s="56" customFormat="1" x14ac:dyDescent="0.25"/>
    <row r="3018" s="56" customFormat="1" x14ac:dyDescent="0.25"/>
    <row r="3019" s="56" customFormat="1" x14ac:dyDescent="0.25"/>
    <row r="3020" s="56" customFormat="1" x14ac:dyDescent="0.25"/>
    <row r="3021" s="56" customFormat="1" x14ac:dyDescent="0.25"/>
    <row r="3022" s="56" customFormat="1" x14ac:dyDescent="0.25"/>
    <row r="3023" s="56" customFormat="1" x14ac:dyDescent="0.25"/>
    <row r="3024" s="56" customFormat="1" x14ac:dyDescent="0.25"/>
    <row r="3025" s="56" customFormat="1" x14ac:dyDescent="0.25"/>
    <row r="3026" s="56" customFormat="1" x14ac:dyDescent="0.25"/>
    <row r="3027" s="56" customFormat="1" x14ac:dyDescent="0.25"/>
    <row r="3028" s="56" customFormat="1" x14ac:dyDescent="0.25"/>
    <row r="3029" s="56" customFormat="1" x14ac:dyDescent="0.25"/>
    <row r="3030" s="56" customFormat="1" x14ac:dyDescent="0.25"/>
    <row r="3031" s="56" customFormat="1" x14ac:dyDescent="0.25"/>
    <row r="3032" s="56" customFormat="1" x14ac:dyDescent="0.25"/>
    <row r="3033" s="56" customFormat="1" x14ac:dyDescent="0.25"/>
    <row r="3034" s="56" customFormat="1" x14ac:dyDescent="0.25"/>
    <row r="3035" s="56" customFormat="1" x14ac:dyDescent="0.25"/>
    <row r="3036" s="56" customFormat="1" x14ac:dyDescent="0.25"/>
    <row r="3037" s="56" customFormat="1" x14ac:dyDescent="0.25"/>
    <row r="3038" s="56" customFormat="1" x14ac:dyDescent="0.25"/>
    <row r="3039" s="56" customFormat="1" x14ac:dyDescent="0.25"/>
    <row r="3040" s="56" customFormat="1" x14ac:dyDescent="0.25"/>
    <row r="3041" s="56" customFormat="1" x14ac:dyDescent="0.25"/>
    <row r="3042" s="56" customFormat="1" x14ac:dyDescent="0.25"/>
    <row r="3043" s="56" customFormat="1" x14ac:dyDescent="0.25"/>
    <row r="3044" s="56" customFormat="1" x14ac:dyDescent="0.25"/>
    <row r="3045" s="56" customFormat="1" x14ac:dyDescent="0.25"/>
    <row r="3046" s="56" customFormat="1" x14ac:dyDescent="0.25"/>
    <row r="3047" s="56" customFormat="1" x14ac:dyDescent="0.25"/>
    <row r="3048" s="56" customFormat="1" x14ac:dyDescent="0.25"/>
    <row r="3049" s="56" customFormat="1" x14ac:dyDescent="0.25"/>
    <row r="3050" s="56" customFormat="1" x14ac:dyDescent="0.25"/>
    <row r="3051" s="56" customFormat="1" x14ac:dyDescent="0.25"/>
    <row r="3052" s="56" customFormat="1" x14ac:dyDescent="0.25"/>
    <row r="3053" s="56" customFormat="1" x14ac:dyDescent="0.25"/>
    <row r="3054" s="56" customFormat="1" x14ac:dyDescent="0.25"/>
    <row r="3055" s="56" customFormat="1" x14ac:dyDescent="0.25"/>
    <row r="3056" s="56" customFormat="1" x14ac:dyDescent="0.25"/>
    <row r="3057" s="56" customFormat="1" x14ac:dyDescent="0.25"/>
    <row r="3058" s="56" customFormat="1" x14ac:dyDescent="0.25"/>
    <row r="3059" s="56" customFormat="1" x14ac:dyDescent="0.25"/>
    <row r="3060" s="56" customFormat="1" x14ac:dyDescent="0.25"/>
    <row r="3061" s="56" customFormat="1" x14ac:dyDescent="0.25"/>
    <row r="3062" s="56" customFormat="1" x14ac:dyDescent="0.25"/>
    <row r="3063" s="56" customFormat="1" x14ac:dyDescent="0.25"/>
    <row r="3064" s="56" customFormat="1" x14ac:dyDescent="0.25"/>
    <row r="3065" s="56" customFormat="1" x14ac:dyDescent="0.25"/>
    <row r="3066" s="56" customFormat="1" x14ac:dyDescent="0.25"/>
    <row r="3067" s="56" customFormat="1" x14ac:dyDescent="0.25"/>
    <row r="3068" s="56" customFormat="1" x14ac:dyDescent="0.25"/>
    <row r="3069" s="56" customFormat="1" x14ac:dyDescent="0.25"/>
    <row r="3070" s="56" customFormat="1" x14ac:dyDescent="0.25"/>
    <row r="3071" s="56" customFormat="1" x14ac:dyDescent="0.25"/>
    <row r="3072" s="56" customFormat="1" x14ac:dyDescent="0.25"/>
    <row r="3073" s="56" customFormat="1" x14ac:dyDescent="0.25"/>
    <row r="3074" s="56" customFormat="1" x14ac:dyDescent="0.25"/>
    <row r="3075" s="56" customFormat="1" x14ac:dyDescent="0.25"/>
    <row r="3076" s="56" customFormat="1" x14ac:dyDescent="0.25"/>
    <row r="3077" s="56" customFormat="1" x14ac:dyDescent="0.25"/>
    <row r="3078" s="56" customFormat="1" x14ac:dyDescent="0.25"/>
    <row r="3079" s="56" customFormat="1" x14ac:dyDescent="0.25"/>
    <row r="3080" s="56" customFormat="1" x14ac:dyDescent="0.25"/>
    <row r="3081" s="56" customFormat="1" x14ac:dyDescent="0.25"/>
    <row r="3082" s="56" customFormat="1" x14ac:dyDescent="0.25"/>
    <row r="3083" s="56" customFormat="1" x14ac:dyDescent="0.25"/>
    <row r="3084" s="56" customFormat="1" x14ac:dyDescent="0.25"/>
    <row r="3085" s="56" customFormat="1" x14ac:dyDescent="0.25"/>
    <row r="3086" s="56" customFormat="1" x14ac:dyDescent="0.25"/>
    <row r="3087" s="56" customFormat="1" x14ac:dyDescent="0.25"/>
    <row r="3088" s="56" customFormat="1" x14ac:dyDescent="0.25"/>
    <row r="3089" s="56" customFormat="1" x14ac:dyDescent="0.25"/>
    <row r="3090" s="56" customFormat="1" x14ac:dyDescent="0.25"/>
    <row r="3091" s="56" customFormat="1" x14ac:dyDescent="0.25"/>
    <row r="3092" s="56" customFormat="1" x14ac:dyDescent="0.25"/>
    <row r="3093" s="56" customFormat="1" x14ac:dyDescent="0.25"/>
    <row r="3094" s="56" customFormat="1" x14ac:dyDescent="0.25"/>
    <row r="3095" s="56" customFormat="1" x14ac:dyDescent="0.25"/>
    <row r="3096" s="56" customFormat="1" x14ac:dyDescent="0.25"/>
    <row r="3097" s="56" customFormat="1" x14ac:dyDescent="0.25"/>
    <row r="3098" s="56" customFormat="1" x14ac:dyDescent="0.25"/>
    <row r="3099" s="56" customFormat="1" x14ac:dyDescent="0.25"/>
    <row r="3100" s="56" customFormat="1" x14ac:dyDescent="0.25"/>
    <row r="3101" s="56" customFormat="1" x14ac:dyDescent="0.25"/>
    <row r="3102" s="56" customFormat="1" x14ac:dyDescent="0.25"/>
    <row r="3103" s="56" customFormat="1" x14ac:dyDescent="0.25"/>
    <row r="3104" s="56" customFormat="1" x14ac:dyDescent="0.25"/>
    <row r="3105" s="56" customFormat="1" x14ac:dyDescent="0.25"/>
    <row r="3106" s="56" customFormat="1" x14ac:dyDescent="0.25"/>
    <row r="3107" s="56" customFormat="1" x14ac:dyDescent="0.25"/>
    <row r="3108" s="56" customFormat="1" x14ac:dyDescent="0.25"/>
    <row r="3109" s="56" customFormat="1" x14ac:dyDescent="0.25"/>
    <row r="3110" s="56" customFormat="1" x14ac:dyDescent="0.25"/>
    <row r="3111" s="56" customFormat="1" x14ac:dyDescent="0.25"/>
    <row r="3112" s="56" customFormat="1" x14ac:dyDescent="0.25"/>
    <row r="3113" s="56" customFormat="1" x14ac:dyDescent="0.25"/>
    <row r="3114" s="56" customFormat="1" x14ac:dyDescent="0.25"/>
    <row r="3115" s="56" customFormat="1" x14ac:dyDescent="0.25"/>
    <row r="3116" s="56" customFormat="1" x14ac:dyDescent="0.25"/>
    <row r="3117" s="56" customFormat="1" x14ac:dyDescent="0.25"/>
    <row r="3118" s="56" customFormat="1" x14ac:dyDescent="0.25"/>
    <row r="3119" s="56" customFormat="1" x14ac:dyDescent="0.25"/>
    <row r="3120" s="56" customFormat="1" x14ac:dyDescent="0.25"/>
    <row r="3121" s="56" customFormat="1" x14ac:dyDescent="0.25"/>
    <row r="3122" s="56" customFormat="1" x14ac:dyDescent="0.25"/>
    <row r="3123" s="56" customFormat="1" x14ac:dyDescent="0.25"/>
    <row r="3124" s="56" customFormat="1" x14ac:dyDescent="0.25"/>
    <row r="3125" s="56" customFormat="1" x14ac:dyDescent="0.25"/>
    <row r="3126" s="56" customFormat="1" x14ac:dyDescent="0.25"/>
    <row r="3127" s="56" customFormat="1" x14ac:dyDescent="0.25"/>
    <row r="3128" s="56" customFormat="1" x14ac:dyDescent="0.25"/>
    <row r="3129" s="56" customFormat="1" x14ac:dyDescent="0.25"/>
    <row r="3130" s="56" customFormat="1" x14ac:dyDescent="0.25"/>
    <row r="3131" s="56" customFormat="1" x14ac:dyDescent="0.25"/>
    <row r="3132" s="56" customFormat="1" x14ac:dyDescent="0.25"/>
    <row r="3133" s="56" customFormat="1" x14ac:dyDescent="0.25"/>
    <row r="3134" s="56" customFormat="1" x14ac:dyDescent="0.25"/>
    <row r="3135" s="56" customFormat="1" x14ac:dyDescent="0.25"/>
    <row r="3136" s="56" customFormat="1" x14ac:dyDescent="0.25"/>
    <row r="3137" s="56" customFormat="1" x14ac:dyDescent="0.25"/>
    <row r="3138" s="56" customFormat="1" x14ac:dyDescent="0.25"/>
    <row r="3139" s="56" customFormat="1" x14ac:dyDescent="0.25"/>
    <row r="3140" s="56" customFormat="1" x14ac:dyDescent="0.25"/>
    <row r="3141" s="56" customFormat="1" x14ac:dyDescent="0.25"/>
    <row r="3142" s="56" customFormat="1" x14ac:dyDescent="0.25"/>
    <row r="3143" s="56" customFormat="1" x14ac:dyDescent="0.25"/>
    <row r="3144" s="56" customFormat="1" x14ac:dyDescent="0.25"/>
    <row r="3145" s="56" customFormat="1" x14ac:dyDescent="0.25"/>
    <row r="3146" s="56" customFormat="1" x14ac:dyDescent="0.25"/>
    <row r="3147" s="56" customFormat="1" x14ac:dyDescent="0.25"/>
    <row r="3148" s="56" customFormat="1" x14ac:dyDescent="0.25"/>
    <row r="3149" s="56" customFormat="1" x14ac:dyDescent="0.25"/>
    <row r="3150" s="56" customFormat="1" x14ac:dyDescent="0.25"/>
    <row r="3151" s="56" customFormat="1" x14ac:dyDescent="0.25"/>
    <row r="3152" s="56" customFormat="1" x14ac:dyDescent="0.25"/>
    <row r="3153" s="56" customFormat="1" x14ac:dyDescent="0.25"/>
    <row r="3154" s="56" customFormat="1" x14ac:dyDescent="0.25"/>
    <row r="3155" s="56" customFormat="1" x14ac:dyDescent="0.25"/>
    <row r="3156" s="56" customFormat="1" x14ac:dyDescent="0.25"/>
    <row r="3157" s="56" customFormat="1" x14ac:dyDescent="0.25"/>
    <row r="3158" s="56" customFormat="1" x14ac:dyDescent="0.25"/>
    <row r="3159" s="56" customFormat="1" x14ac:dyDescent="0.25"/>
    <row r="3160" s="56" customFormat="1" x14ac:dyDescent="0.25"/>
    <row r="3161" s="56" customFormat="1" x14ac:dyDescent="0.25"/>
    <row r="3162" s="56" customFormat="1" x14ac:dyDescent="0.25"/>
    <row r="3163" s="56" customFormat="1" x14ac:dyDescent="0.25"/>
    <row r="3164" s="56" customFormat="1" x14ac:dyDescent="0.25"/>
    <row r="3165" s="56" customFormat="1" x14ac:dyDescent="0.25"/>
    <row r="3166" s="56" customFormat="1" x14ac:dyDescent="0.25"/>
    <row r="3167" s="56" customFormat="1" x14ac:dyDescent="0.25"/>
    <row r="3168" s="56" customFormat="1" x14ac:dyDescent="0.25"/>
    <row r="3169" s="56" customFormat="1" x14ac:dyDescent="0.25"/>
    <row r="3170" s="56" customFormat="1" x14ac:dyDescent="0.25"/>
    <row r="3171" s="56" customFormat="1" x14ac:dyDescent="0.25"/>
    <row r="3172" s="56" customFormat="1" x14ac:dyDescent="0.25"/>
    <row r="3173" s="56" customFormat="1" x14ac:dyDescent="0.25"/>
    <row r="3174" s="56" customFormat="1" x14ac:dyDescent="0.25"/>
    <row r="3175" s="56" customFormat="1" x14ac:dyDescent="0.25"/>
    <row r="3176" s="56" customFormat="1" x14ac:dyDescent="0.25"/>
    <row r="3177" s="56" customFormat="1" x14ac:dyDescent="0.25"/>
    <row r="3178" s="56" customFormat="1" x14ac:dyDescent="0.25"/>
    <row r="3179" s="56" customFormat="1" x14ac:dyDescent="0.25"/>
    <row r="3180" s="56" customFormat="1" x14ac:dyDescent="0.25"/>
    <row r="3181" s="56" customFormat="1" x14ac:dyDescent="0.25"/>
    <row r="3182" s="56" customFormat="1" x14ac:dyDescent="0.25"/>
    <row r="3183" s="56" customFormat="1" x14ac:dyDescent="0.25"/>
    <row r="3184" s="56" customFormat="1" x14ac:dyDescent="0.25"/>
    <row r="3185" s="56" customFormat="1" x14ac:dyDescent="0.25"/>
    <row r="3186" s="56" customFormat="1" x14ac:dyDescent="0.25"/>
    <row r="3187" s="56" customFormat="1" x14ac:dyDescent="0.25"/>
    <row r="3188" s="56" customFormat="1" x14ac:dyDescent="0.25"/>
    <row r="3189" s="56" customFormat="1" x14ac:dyDescent="0.25"/>
    <row r="3190" s="56" customFormat="1" x14ac:dyDescent="0.25"/>
    <row r="3191" s="56" customFormat="1" x14ac:dyDescent="0.25"/>
    <row r="3192" s="56" customFormat="1" x14ac:dyDescent="0.25"/>
    <row r="3193" s="56" customFormat="1" x14ac:dyDescent="0.25"/>
    <row r="3194" s="56" customFormat="1" x14ac:dyDescent="0.25"/>
    <row r="3195" s="56" customFormat="1" x14ac:dyDescent="0.25"/>
    <row r="3196" s="56" customFormat="1" x14ac:dyDescent="0.25"/>
    <row r="3197" s="56" customFormat="1" x14ac:dyDescent="0.25"/>
    <row r="3198" s="56" customFormat="1" x14ac:dyDescent="0.25"/>
    <row r="3199" s="56" customFormat="1" x14ac:dyDescent="0.25"/>
    <row r="3200" s="56" customFormat="1" x14ac:dyDescent="0.25"/>
    <row r="3201" s="56" customFormat="1" x14ac:dyDescent="0.25"/>
    <row r="3202" s="56" customFormat="1" x14ac:dyDescent="0.25"/>
    <row r="3203" s="56" customFormat="1" x14ac:dyDescent="0.25"/>
    <row r="3204" s="56" customFormat="1" x14ac:dyDescent="0.25"/>
    <row r="3205" s="56" customFormat="1" x14ac:dyDescent="0.25"/>
    <row r="3206" s="56" customFormat="1" x14ac:dyDescent="0.25"/>
    <row r="3207" s="56" customFormat="1" x14ac:dyDescent="0.25"/>
    <row r="3208" s="56" customFormat="1" x14ac:dyDescent="0.25"/>
    <row r="3209" s="56" customFormat="1" x14ac:dyDescent="0.25"/>
    <row r="3210" s="56" customFormat="1" x14ac:dyDescent="0.25"/>
    <row r="3211" s="56" customFormat="1" x14ac:dyDescent="0.25"/>
    <row r="3212" s="56" customFormat="1" x14ac:dyDescent="0.25"/>
    <row r="3213" s="56" customFormat="1" x14ac:dyDescent="0.25"/>
    <row r="3214" s="56" customFormat="1" x14ac:dyDescent="0.25"/>
    <row r="3215" s="56" customFormat="1" x14ac:dyDescent="0.25"/>
    <row r="3216" s="56" customFormat="1" x14ac:dyDescent="0.25"/>
    <row r="3217" s="56" customFormat="1" x14ac:dyDescent="0.25"/>
    <row r="3218" s="56" customFormat="1" x14ac:dyDescent="0.25"/>
    <row r="3219" s="56" customFormat="1" x14ac:dyDescent="0.25"/>
    <row r="3220" s="56" customFormat="1" x14ac:dyDescent="0.25"/>
    <row r="3221" s="56" customFormat="1" x14ac:dyDescent="0.25"/>
    <row r="3222" s="56" customFormat="1" x14ac:dyDescent="0.25"/>
    <row r="3223" s="56" customFormat="1" x14ac:dyDescent="0.25"/>
    <row r="3224" s="56" customFormat="1" x14ac:dyDescent="0.25"/>
    <row r="3225" s="56" customFormat="1" x14ac:dyDescent="0.25"/>
    <row r="3226" s="56" customFormat="1" x14ac:dyDescent="0.25"/>
    <row r="3227" s="56" customFormat="1" x14ac:dyDescent="0.25"/>
    <row r="3228" s="56" customFormat="1" x14ac:dyDescent="0.25"/>
    <row r="3229" s="56" customFormat="1" x14ac:dyDescent="0.25"/>
    <row r="3230" s="56" customFormat="1" x14ac:dyDescent="0.25"/>
    <row r="3231" s="56" customFormat="1" x14ac:dyDescent="0.25"/>
    <row r="3232" s="56" customFormat="1" x14ac:dyDescent="0.25"/>
    <row r="3233" s="56" customFormat="1" x14ac:dyDescent="0.25"/>
    <row r="3234" s="56" customFormat="1" x14ac:dyDescent="0.25"/>
    <row r="3235" s="56" customFormat="1" x14ac:dyDescent="0.25"/>
    <row r="3236" s="56" customFormat="1" x14ac:dyDescent="0.25"/>
    <row r="3237" s="56" customFormat="1" x14ac:dyDescent="0.25"/>
    <row r="3238" s="56" customFormat="1" x14ac:dyDescent="0.25"/>
    <row r="3239" s="56" customFormat="1" x14ac:dyDescent="0.25"/>
    <row r="3240" s="56" customFormat="1" x14ac:dyDescent="0.25"/>
    <row r="3241" s="56" customFormat="1" x14ac:dyDescent="0.25"/>
    <row r="3242" s="56" customFormat="1" x14ac:dyDescent="0.25"/>
    <row r="3243" s="56" customFormat="1" x14ac:dyDescent="0.25"/>
    <row r="3244" s="56" customFormat="1" x14ac:dyDescent="0.25"/>
    <row r="3245" s="56" customFormat="1" x14ac:dyDescent="0.25"/>
    <row r="3246" s="56" customFormat="1" x14ac:dyDescent="0.25"/>
    <row r="3247" s="56" customFormat="1" x14ac:dyDescent="0.25"/>
    <row r="3248" s="56" customFormat="1" x14ac:dyDescent="0.25"/>
    <row r="3249" s="56" customFormat="1" x14ac:dyDescent="0.25"/>
    <row r="3250" s="56" customFormat="1" x14ac:dyDescent="0.25"/>
    <row r="3251" s="56" customFormat="1" x14ac:dyDescent="0.25"/>
    <row r="3252" s="56" customFormat="1" x14ac:dyDescent="0.25"/>
    <row r="3253" s="56" customFormat="1" x14ac:dyDescent="0.25"/>
    <row r="3254" s="56" customFormat="1" x14ac:dyDescent="0.25"/>
    <row r="3255" s="56" customFormat="1" x14ac:dyDescent="0.25"/>
    <row r="3256" s="56" customFormat="1" x14ac:dyDescent="0.25"/>
    <row r="3257" s="56" customFormat="1" x14ac:dyDescent="0.25"/>
    <row r="3258" s="56" customFormat="1" x14ac:dyDescent="0.25"/>
    <row r="3259" s="56" customFormat="1" x14ac:dyDescent="0.25"/>
    <row r="3260" s="56" customFormat="1" x14ac:dyDescent="0.25"/>
    <row r="3261" s="56" customFormat="1" x14ac:dyDescent="0.25"/>
    <row r="3262" s="56" customFormat="1" x14ac:dyDescent="0.25"/>
    <row r="3263" s="56" customFormat="1" x14ac:dyDescent="0.25"/>
    <row r="3264" s="56" customFormat="1" x14ac:dyDescent="0.25"/>
    <row r="3265" s="56" customFormat="1" x14ac:dyDescent="0.25"/>
    <row r="3266" s="56" customFormat="1" x14ac:dyDescent="0.25"/>
    <row r="3267" s="56" customFormat="1" x14ac:dyDescent="0.25"/>
    <row r="3268" s="56" customFormat="1" x14ac:dyDescent="0.25"/>
    <row r="3269" s="56" customFormat="1" x14ac:dyDescent="0.25"/>
    <row r="3270" s="56" customFormat="1" x14ac:dyDescent="0.25"/>
    <row r="3271" s="56" customFormat="1" x14ac:dyDescent="0.25"/>
    <row r="3272" s="56" customFormat="1" x14ac:dyDescent="0.25"/>
    <row r="3273" s="56" customFormat="1" x14ac:dyDescent="0.25"/>
    <row r="3274" s="56" customFormat="1" x14ac:dyDescent="0.25"/>
    <row r="3275" s="56" customFormat="1" x14ac:dyDescent="0.25"/>
    <row r="3276" s="56" customFormat="1" x14ac:dyDescent="0.25"/>
    <row r="3277" s="56" customFormat="1" x14ac:dyDescent="0.25"/>
    <row r="3278" s="56" customFormat="1" x14ac:dyDescent="0.25"/>
    <row r="3279" s="56" customFormat="1" x14ac:dyDescent="0.25"/>
    <row r="3280" s="56" customFormat="1" x14ac:dyDescent="0.25"/>
    <row r="3281" s="56" customFormat="1" x14ac:dyDescent="0.25"/>
    <row r="3282" s="56" customFormat="1" x14ac:dyDescent="0.25"/>
    <row r="3283" s="56" customFormat="1" x14ac:dyDescent="0.25"/>
    <row r="3284" s="56" customFormat="1" x14ac:dyDescent="0.25"/>
    <row r="3285" s="56" customFormat="1" x14ac:dyDescent="0.25"/>
    <row r="3286" s="56" customFormat="1" x14ac:dyDescent="0.25"/>
    <row r="3287" s="56" customFormat="1" x14ac:dyDescent="0.25"/>
    <row r="3288" s="56" customFormat="1" x14ac:dyDescent="0.25"/>
    <row r="3289" s="56" customFormat="1" x14ac:dyDescent="0.25"/>
    <row r="3290" s="56" customFormat="1" x14ac:dyDescent="0.25"/>
    <row r="3291" s="56" customFormat="1" x14ac:dyDescent="0.25"/>
    <row r="3292" s="56" customFormat="1" x14ac:dyDescent="0.25"/>
    <row r="3293" s="56" customFormat="1" x14ac:dyDescent="0.25"/>
    <row r="3294" s="56" customFormat="1" x14ac:dyDescent="0.25"/>
    <row r="3295" s="56" customFormat="1" x14ac:dyDescent="0.25"/>
    <row r="3296" s="56" customFormat="1" x14ac:dyDescent="0.25"/>
    <row r="3297" s="56" customFormat="1" x14ac:dyDescent="0.25"/>
    <row r="3298" s="56" customFormat="1" x14ac:dyDescent="0.25"/>
    <row r="3299" s="56" customFormat="1" x14ac:dyDescent="0.25"/>
    <row r="3300" s="56" customFormat="1" x14ac:dyDescent="0.25"/>
    <row r="3301" s="56" customFormat="1" x14ac:dyDescent="0.25"/>
    <row r="3302" s="56" customFormat="1" x14ac:dyDescent="0.25"/>
    <row r="3303" s="56" customFormat="1" x14ac:dyDescent="0.25"/>
    <row r="3304" s="56" customFormat="1" x14ac:dyDescent="0.25"/>
    <row r="3305" s="56" customFormat="1" x14ac:dyDescent="0.25"/>
    <row r="3306" s="56" customFormat="1" x14ac:dyDescent="0.25"/>
    <row r="3307" s="56" customFormat="1" x14ac:dyDescent="0.25"/>
    <row r="3308" s="56" customFormat="1" x14ac:dyDescent="0.25"/>
    <row r="3309" s="56" customFormat="1" x14ac:dyDescent="0.25"/>
    <row r="3310" s="56" customFormat="1" x14ac:dyDescent="0.25"/>
    <row r="3311" s="56" customFormat="1" x14ac:dyDescent="0.25"/>
    <row r="3312" s="56" customFormat="1" x14ac:dyDescent="0.25"/>
    <row r="3313" s="56" customFormat="1" x14ac:dyDescent="0.25"/>
    <row r="3314" s="56" customFormat="1" x14ac:dyDescent="0.25"/>
    <row r="3315" s="56" customFormat="1" x14ac:dyDescent="0.25"/>
    <row r="3316" s="56" customFormat="1" x14ac:dyDescent="0.25"/>
    <row r="3317" s="56" customFormat="1" x14ac:dyDescent="0.25"/>
    <row r="3318" s="56" customFormat="1" x14ac:dyDescent="0.25"/>
    <row r="3319" s="56" customFormat="1" x14ac:dyDescent="0.25"/>
    <row r="3320" s="56" customFormat="1" x14ac:dyDescent="0.25"/>
    <row r="3321" s="56" customFormat="1" x14ac:dyDescent="0.25"/>
    <row r="3322" s="56" customFormat="1" x14ac:dyDescent="0.25"/>
    <row r="3323" s="56" customFormat="1" x14ac:dyDescent="0.25"/>
    <row r="3324" s="56" customFormat="1" x14ac:dyDescent="0.25"/>
    <row r="3325" s="56" customFormat="1" x14ac:dyDescent="0.25"/>
    <row r="3326" s="56" customFormat="1" x14ac:dyDescent="0.25"/>
    <row r="3327" s="56" customFormat="1" x14ac:dyDescent="0.25"/>
    <row r="3328" s="56" customFormat="1" x14ac:dyDescent="0.25"/>
    <row r="3329" s="56" customFormat="1" x14ac:dyDescent="0.25"/>
    <row r="3330" s="56" customFormat="1" x14ac:dyDescent="0.25"/>
    <row r="3331" s="56" customFormat="1" x14ac:dyDescent="0.25"/>
    <row r="3332" s="56" customFormat="1" x14ac:dyDescent="0.25"/>
    <row r="3333" s="56" customFormat="1" x14ac:dyDescent="0.25"/>
    <row r="3334" s="56" customFormat="1" x14ac:dyDescent="0.25"/>
    <row r="3335" s="56" customFormat="1" x14ac:dyDescent="0.25"/>
    <row r="3336" s="56" customFormat="1" x14ac:dyDescent="0.25"/>
    <row r="3337" s="56" customFormat="1" x14ac:dyDescent="0.25"/>
    <row r="3338" s="56" customFormat="1" x14ac:dyDescent="0.25"/>
    <row r="3339" s="56" customFormat="1" x14ac:dyDescent="0.25"/>
    <row r="3340" s="56" customFormat="1" x14ac:dyDescent="0.25"/>
    <row r="3341" s="56" customFormat="1" x14ac:dyDescent="0.25"/>
    <row r="3342" s="56" customFormat="1" x14ac:dyDescent="0.25"/>
    <row r="3343" s="56" customFormat="1" x14ac:dyDescent="0.25"/>
    <row r="3344" s="56" customFormat="1" x14ac:dyDescent="0.25"/>
    <row r="3345" s="56" customFormat="1" x14ac:dyDescent="0.25"/>
    <row r="3346" s="56" customFormat="1" x14ac:dyDescent="0.25"/>
    <row r="3347" s="56" customFormat="1" x14ac:dyDescent="0.25"/>
    <row r="3348" s="56" customFormat="1" x14ac:dyDescent="0.25"/>
    <row r="3349" s="56" customFormat="1" x14ac:dyDescent="0.25"/>
    <row r="3350" s="56" customFormat="1" x14ac:dyDescent="0.25"/>
    <row r="3351" s="56" customFormat="1" x14ac:dyDescent="0.25"/>
    <row r="3352" s="56" customFormat="1" x14ac:dyDescent="0.25"/>
    <row r="3353" s="56" customFormat="1" x14ac:dyDescent="0.25"/>
    <row r="3354" s="56" customFormat="1" x14ac:dyDescent="0.25"/>
    <row r="3355" s="56" customFormat="1" x14ac:dyDescent="0.25"/>
    <row r="3356" s="56" customFormat="1" x14ac:dyDescent="0.25"/>
    <row r="3357" s="56" customFormat="1" x14ac:dyDescent="0.25"/>
    <row r="3358" s="56" customFormat="1" x14ac:dyDescent="0.25"/>
    <row r="3359" s="56" customFormat="1" x14ac:dyDescent="0.25"/>
    <row r="3360" s="56" customFormat="1" x14ac:dyDescent="0.25"/>
    <row r="3361" s="56" customFormat="1" x14ac:dyDescent="0.25"/>
    <row r="3362" s="56" customFormat="1" x14ac:dyDescent="0.25"/>
    <row r="3363" s="56" customFormat="1" x14ac:dyDescent="0.25"/>
    <row r="3364" s="56" customFormat="1" x14ac:dyDescent="0.25"/>
    <row r="3365" s="56" customFormat="1" x14ac:dyDescent="0.25"/>
    <row r="3366" s="56" customFormat="1" x14ac:dyDescent="0.25"/>
    <row r="3367" s="56" customFormat="1" x14ac:dyDescent="0.25"/>
    <row r="3368" s="56" customFormat="1" x14ac:dyDescent="0.25"/>
    <row r="3369" s="56" customFormat="1" x14ac:dyDescent="0.25"/>
    <row r="3370" s="56" customFormat="1" x14ac:dyDescent="0.25"/>
    <row r="3371" s="56" customFormat="1" x14ac:dyDescent="0.25"/>
    <row r="3372" s="56" customFormat="1" x14ac:dyDescent="0.25"/>
    <row r="3373" s="56" customFormat="1" x14ac:dyDescent="0.25"/>
    <row r="3374" s="56" customFormat="1" x14ac:dyDescent="0.25"/>
    <row r="3375" s="56" customFormat="1" x14ac:dyDescent="0.25"/>
    <row r="3376" s="56" customFormat="1" x14ac:dyDescent="0.25"/>
    <row r="3377" s="56" customFormat="1" x14ac:dyDescent="0.25"/>
    <row r="3378" s="56" customFormat="1" x14ac:dyDescent="0.25"/>
    <row r="3379" s="56" customFormat="1" x14ac:dyDescent="0.25"/>
    <row r="3380" s="56" customFormat="1" x14ac:dyDescent="0.25"/>
    <row r="3381" s="56" customFormat="1" x14ac:dyDescent="0.25"/>
    <row r="3382" s="56" customFormat="1" x14ac:dyDescent="0.25"/>
    <row r="3383" s="56" customFormat="1" x14ac:dyDescent="0.25"/>
    <row r="3384" s="56" customFormat="1" x14ac:dyDescent="0.25"/>
    <row r="3385" s="56" customFormat="1" x14ac:dyDescent="0.25"/>
    <row r="3386" s="56" customFormat="1" x14ac:dyDescent="0.25"/>
    <row r="3387" s="56" customFormat="1" x14ac:dyDescent="0.25"/>
    <row r="3388" s="56" customFormat="1" x14ac:dyDescent="0.25"/>
    <row r="3389" s="56" customFormat="1" x14ac:dyDescent="0.25"/>
    <row r="3390" s="56" customFormat="1" x14ac:dyDescent="0.25"/>
    <row r="3391" s="56" customFormat="1" x14ac:dyDescent="0.25"/>
    <row r="3392" s="56" customFormat="1" x14ac:dyDescent="0.25"/>
    <row r="3393" s="56" customFormat="1" x14ac:dyDescent="0.25"/>
    <row r="3394" s="56" customFormat="1" x14ac:dyDescent="0.25"/>
    <row r="3395" s="56" customFormat="1" x14ac:dyDescent="0.25"/>
    <row r="3396" s="56" customFormat="1" x14ac:dyDescent="0.25"/>
    <row r="3397" s="56" customFormat="1" x14ac:dyDescent="0.25"/>
    <row r="3398" s="56" customFormat="1" x14ac:dyDescent="0.25"/>
    <row r="3399" s="56" customFormat="1" x14ac:dyDescent="0.25"/>
    <row r="3400" s="56" customFormat="1" x14ac:dyDescent="0.25"/>
    <row r="3401" s="56" customFormat="1" x14ac:dyDescent="0.25"/>
    <row r="3402" s="56" customFormat="1" x14ac:dyDescent="0.25"/>
    <row r="3403" s="56" customFormat="1" x14ac:dyDescent="0.25"/>
    <row r="3404" s="56" customFormat="1" x14ac:dyDescent="0.25"/>
    <row r="3405" s="56" customFormat="1" x14ac:dyDescent="0.25"/>
    <row r="3406" s="56" customFormat="1" x14ac:dyDescent="0.25"/>
    <row r="3407" s="56" customFormat="1" x14ac:dyDescent="0.25"/>
    <row r="3408" s="56" customFormat="1" x14ac:dyDescent="0.25"/>
    <row r="3409" s="56" customFormat="1" x14ac:dyDescent="0.25"/>
    <row r="3410" s="56" customFormat="1" x14ac:dyDescent="0.25"/>
    <row r="3411" s="56" customFormat="1" x14ac:dyDescent="0.25"/>
    <row r="3412" s="56" customFormat="1" x14ac:dyDescent="0.25"/>
    <row r="3413" s="56" customFormat="1" x14ac:dyDescent="0.25"/>
    <row r="3414" s="56" customFormat="1" x14ac:dyDescent="0.25"/>
    <row r="3415" s="56" customFormat="1" x14ac:dyDescent="0.25"/>
    <row r="3416" s="56" customFormat="1" x14ac:dyDescent="0.25"/>
    <row r="3417" s="56" customFormat="1" x14ac:dyDescent="0.25"/>
    <row r="3418" s="56" customFormat="1" x14ac:dyDescent="0.25"/>
    <row r="3419" s="56" customFormat="1" x14ac:dyDescent="0.25"/>
    <row r="3420" s="56" customFormat="1" x14ac:dyDescent="0.25"/>
    <row r="3421" s="56" customFormat="1" x14ac:dyDescent="0.25"/>
    <row r="3422" s="56" customFormat="1" x14ac:dyDescent="0.25"/>
    <row r="3423" s="56" customFormat="1" x14ac:dyDescent="0.25"/>
    <row r="3424" s="56" customFormat="1" x14ac:dyDescent="0.25"/>
    <row r="3425" s="56" customFormat="1" x14ac:dyDescent="0.25"/>
    <row r="3426" s="56" customFormat="1" x14ac:dyDescent="0.25"/>
    <row r="3427" s="56" customFormat="1" x14ac:dyDescent="0.25"/>
    <row r="3428" s="56" customFormat="1" x14ac:dyDescent="0.25"/>
    <row r="3429" s="56" customFormat="1" x14ac:dyDescent="0.25"/>
    <row r="3430" s="56" customFormat="1" x14ac:dyDescent="0.25"/>
    <row r="3431" s="56" customFormat="1" x14ac:dyDescent="0.25"/>
    <row r="3432" s="56" customFormat="1" x14ac:dyDescent="0.25"/>
    <row r="3433" s="56" customFormat="1" x14ac:dyDescent="0.25"/>
    <row r="3434" s="56" customFormat="1" x14ac:dyDescent="0.25"/>
    <row r="3435" s="56" customFormat="1" x14ac:dyDescent="0.25"/>
    <row r="3436" s="56" customFormat="1" x14ac:dyDescent="0.25"/>
    <row r="3437" s="56" customFormat="1" x14ac:dyDescent="0.25"/>
    <row r="3438" s="56" customFormat="1" x14ac:dyDescent="0.25"/>
    <row r="3439" s="56" customFormat="1" x14ac:dyDescent="0.25"/>
    <row r="3440" s="56" customFormat="1" x14ac:dyDescent="0.25"/>
    <row r="3441" s="56" customFormat="1" x14ac:dyDescent="0.25"/>
    <row r="3442" s="56" customFormat="1" x14ac:dyDescent="0.25"/>
    <row r="3443" s="56" customFormat="1" x14ac:dyDescent="0.25"/>
    <row r="3444" s="56" customFormat="1" x14ac:dyDescent="0.25"/>
    <row r="3445" s="56" customFormat="1" x14ac:dyDescent="0.25"/>
    <row r="3446" s="56" customFormat="1" x14ac:dyDescent="0.25"/>
    <row r="3447" s="56" customFormat="1" x14ac:dyDescent="0.25"/>
    <row r="3448" s="56" customFormat="1" x14ac:dyDescent="0.25"/>
    <row r="3449" s="56" customFormat="1" x14ac:dyDescent="0.25"/>
    <row r="3450" s="56" customFormat="1" x14ac:dyDescent="0.25"/>
    <row r="3451" s="56" customFormat="1" x14ac:dyDescent="0.25"/>
    <row r="3452" s="56" customFormat="1" x14ac:dyDescent="0.25"/>
    <row r="3453" s="56" customFormat="1" x14ac:dyDescent="0.25"/>
    <row r="3454" s="56" customFormat="1" x14ac:dyDescent="0.25"/>
    <row r="3455" s="56" customFormat="1" x14ac:dyDescent="0.25"/>
    <row r="3456" s="56" customFormat="1" x14ac:dyDescent="0.25"/>
    <row r="3457" s="56" customFormat="1" x14ac:dyDescent="0.25"/>
    <row r="3458" s="56" customFormat="1" x14ac:dyDescent="0.25"/>
    <row r="3459" s="56" customFormat="1" x14ac:dyDescent="0.25"/>
    <row r="3460" s="56" customFormat="1" x14ac:dyDescent="0.25"/>
    <row r="3461" s="56" customFormat="1" x14ac:dyDescent="0.25"/>
    <row r="3462" s="56" customFormat="1" x14ac:dyDescent="0.25"/>
    <row r="3463" s="56" customFormat="1" x14ac:dyDescent="0.25"/>
    <row r="3464" s="56" customFormat="1" x14ac:dyDescent="0.25"/>
    <row r="3465" s="56" customFormat="1" x14ac:dyDescent="0.25"/>
    <row r="3466" s="56" customFormat="1" x14ac:dyDescent="0.25"/>
    <row r="3467" s="56" customFormat="1" x14ac:dyDescent="0.25"/>
    <row r="3468" s="56" customFormat="1" x14ac:dyDescent="0.25"/>
    <row r="3469" s="56" customFormat="1" x14ac:dyDescent="0.25"/>
    <row r="3470" s="56" customFormat="1" x14ac:dyDescent="0.25"/>
    <row r="3471" s="56" customFormat="1" x14ac:dyDescent="0.25"/>
    <row r="3472" s="56" customFormat="1" x14ac:dyDescent="0.25"/>
    <row r="3473" s="56" customFormat="1" x14ac:dyDescent="0.25"/>
    <row r="3474" s="56" customFormat="1" x14ac:dyDescent="0.25"/>
    <row r="3475" s="56" customFormat="1" x14ac:dyDescent="0.25"/>
    <row r="3476" s="56" customFormat="1" x14ac:dyDescent="0.25"/>
    <row r="3477" s="56" customFormat="1" x14ac:dyDescent="0.25"/>
    <row r="3478" s="56" customFormat="1" x14ac:dyDescent="0.25"/>
    <row r="3479" s="56" customFormat="1" x14ac:dyDescent="0.25"/>
    <row r="3480" s="56" customFormat="1" x14ac:dyDescent="0.25"/>
    <row r="3481" s="56" customFormat="1" x14ac:dyDescent="0.25"/>
    <row r="3482" s="56" customFormat="1" x14ac:dyDescent="0.25"/>
    <row r="3483" s="56" customFormat="1" x14ac:dyDescent="0.25"/>
    <row r="3484" s="56" customFormat="1" x14ac:dyDescent="0.25"/>
    <row r="3485" s="56" customFormat="1" x14ac:dyDescent="0.25"/>
    <row r="3486" s="56" customFormat="1" x14ac:dyDescent="0.25"/>
    <row r="3487" s="56" customFormat="1" x14ac:dyDescent="0.25"/>
    <row r="3488" s="56" customFormat="1" x14ac:dyDescent="0.25"/>
    <row r="3489" s="56" customFormat="1" x14ac:dyDescent="0.25"/>
    <row r="3490" s="56" customFormat="1" x14ac:dyDescent="0.25"/>
    <row r="3491" s="56" customFormat="1" x14ac:dyDescent="0.25"/>
    <row r="3492" s="56" customFormat="1" x14ac:dyDescent="0.25"/>
    <row r="3493" s="56" customFormat="1" x14ac:dyDescent="0.25"/>
    <row r="3494" s="56" customFormat="1" x14ac:dyDescent="0.25"/>
    <row r="3495" s="56" customFormat="1" x14ac:dyDescent="0.25"/>
    <row r="3496" s="56" customFormat="1" x14ac:dyDescent="0.25"/>
    <row r="3497" s="56" customFormat="1" x14ac:dyDescent="0.25"/>
    <row r="3498" s="56" customFormat="1" x14ac:dyDescent="0.25"/>
    <row r="3499" s="56" customFormat="1" x14ac:dyDescent="0.25"/>
    <row r="3500" s="56" customFormat="1" x14ac:dyDescent="0.25"/>
    <row r="3501" s="56" customFormat="1" x14ac:dyDescent="0.25"/>
    <row r="3502" s="56" customFormat="1" x14ac:dyDescent="0.25"/>
    <row r="3503" s="56" customFormat="1" x14ac:dyDescent="0.25"/>
    <row r="3504" s="56" customFormat="1" x14ac:dyDescent="0.25"/>
    <row r="3505" s="56" customFormat="1" x14ac:dyDescent="0.25"/>
    <row r="3506" s="56" customFormat="1" x14ac:dyDescent="0.25"/>
    <row r="3507" s="56" customFormat="1" x14ac:dyDescent="0.25"/>
    <row r="3508" s="56" customFormat="1" x14ac:dyDescent="0.25"/>
    <row r="3509" s="56" customFormat="1" x14ac:dyDescent="0.25"/>
    <row r="3510" s="56" customFormat="1" x14ac:dyDescent="0.25"/>
    <row r="3511" s="56" customFormat="1" x14ac:dyDescent="0.25"/>
    <row r="3512" s="56" customFormat="1" x14ac:dyDescent="0.25"/>
    <row r="3513" s="56" customFormat="1" x14ac:dyDescent="0.25"/>
    <row r="3514" s="56" customFormat="1" x14ac:dyDescent="0.25"/>
    <row r="3515" s="56" customFormat="1" x14ac:dyDescent="0.25"/>
    <row r="3516" s="56" customFormat="1" x14ac:dyDescent="0.25"/>
    <row r="3517" s="56" customFormat="1" x14ac:dyDescent="0.25"/>
    <row r="3518" s="56" customFormat="1" x14ac:dyDescent="0.25"/>
    <row r="3519" s="56" customFormat="1" x14ac:dyDescent="0.25"/>
    <row r="3520" s="56" customFormat="1" x14ac:dyDescent="0.25"/>
    <row r="3521" s="56" customFormat="1" x14ac:dyDescent="0.25"/>
    <row r="3522" s="56" customFormat="1" x14ac:dyDescent="0.25"/>
    <row r="3523" s="56" customFormat="1" x14ac:dyDescent="0.25"/>
    <row r="3524" s="56" customFormat="1" x14ac:dyDescent="0.25"/>
    <row r="3525" s="56" customFormat="1" x14ac:dyDescent="0.25"/>
    <row r="3526" s="56" customFormat="1" x14ac:dyDescent="0.25"/>
    <row r="3527" s="56" customFormat="1" x14ac:dyDescent="0.25"/>
    <row r="3528" s="56" customFormat="1" x14ac:dyDescent="0.25"/>
    <row r="3529" s="56" customFormat="1" x14ac:dyDescent="0.25"/>
    <row r="3530" s="56" customFormat="1" x14ac:dyDescent="0.25"/>
    <row r="3531" s="56" customFormat="1" x14ac:dyDescent="0.25"/>
    <row r="3532" s="56" customFormat="1" x14ac:dyDescent="0.25"/>
    <row r="3533" s="56" customFormat="1" x14ac:dyDescent="0.25"/>
    <row r="3534" s="56" customFormat="1" x14ac:dyDescent="0.25"/>
    <row r="3535" s="56" customFormat="1" x14ac:dyDescent="0.25"/>
    <row r="3536" s="56" customFormat="1" x14ac:dyDescent="0.25"/>
    <row r="3537" s="56" customFormat="1" x14ac:dyDescent="0.25"/>
    <row r="3538" s="56" customFormat="1" x14ac:dyDescent="0.25"/>
    <row r="3539" s="56" customFormat="1" x14ac:dyDescent="0.25"/>
    <row r="3540" s="56" customFormat="1" x14ac:dyDescent="0.25"/>
    <row r="3541" s="56" customFormat="1" x14ac:dyDescent="0.25"/>
    <row r="3542" s="56" customFormat="1" x14ac:dyDescent="0.25"/>
    <row r="3543" s="56" customFormat="1" x14ac:dyDescent="0.25"/>
    <row r="3544" s="56" customFormat="1" x14ac:dyDescent="0.25"/>
    <row r="3545" s="56" customFormat="1" x14ac:dyDescent="0.25"/>
    <row r="3546" s="56" customFormat="1" x14ac:dyDescent="0.25"/>
    <row r="3547" s="56" customFormat="1" x14ac:dyDescent="0.25"/>
    <row r="3548" s="56" customFormat="1" x14ac:dyDescent="0.25"/>
    <row r="3549" s="56" customFormat="1" x14ac:dyDescent="0.25"/>
    <row r="3550" s="56" customFormat="1" x14ac:dyDescent="0.25"/>
    <row r="3551" s="56" customFormat="1" x14ac:dyDescent="0.25"/>
    <row r="3552" s="56" customFormat="1" x14ac:dyDescent="0.25"/>
    <row r="3553" s="56" customFormat="1" x14ac:dyDescent="0.25"/>
    <row r="3554" s="56" customFormat="1" x14ac:dyDescent="0.25"/>
    <row r="3555" s="56" customFormat="1" x14ac:dyDescent="0.25"/>
    <row r="3556" s="56" customFormat="1" x14ac:dyDescent="0.25"/>
    <row r="3557" s="56" customFormat="1" x14ac:dyDescent="0.25"/>
    <row r="3558" s="56" customFormat="1" x14ac:dyDescent="0.25"/>
    <row r="3559" s="56" customFormat="1" x14ac:dyDescent="0.25"/>
    <row r="3560" s="56" customFormat="1" x14ac:dyDescent="0.25"/>
    <row r="3561" s="56" customFormat="1" x14ac:dyDescent="0.25"/>
    <row r="3562" s="56" customFormat="1" x14ac:dyDescent="0.25"/>
    <row r="3563" s="56" customFormat="1" x14ac:dyDescent="0.25"/>
    <row r="3564" s="56" customFormat="1" x14ac:dyDescent="0.25"/>
    <row r="3565" s="56" customFormat="1" x14ac:dyDescent="0.25"/>
    <row r="3566" s="56" customFormat="1" x14ac:dyDescent="0.25"/>
    <row r="3567" s="56" customFormat="1" x14ac:dyDescent="0.25"/>
    <row r="3568" s="56" customFormat="1" x14ac:dyDescent="0.25"/>
    <row r="3569" s="56" customFormat="1" x14ac:dyDescent="0.25"/>
    <row r="3570" s="56" customFormat="1" x14ac:dyDescent="0.25"/>
    <row r="3571" s="56" customFormat="1" x14ac:dyDescent="0.25"/>
    <row r="3572" s="56" customFormat="1" x14ac:dyDescent="0.25"/>
    <row r="3573" s="56" customFormat="1" x14ac:dyDescent="0.25"/>
    <row r="3574" s="56" customFormat="1" x14ac:dyDescent="0.25"/>
    <row r="3575" s="56" customFormat="1" x14ac:dyDescent="0.25"/>
    <row r="3576" s="56" customFormat="1" x14ac:dyDescent="0.25"/>
    <row r="3577" s="56" customFormat="1" x14ac:dyDescent="0.25"/>
    <row r="3578" s="56" customFormat="1" x14ac:dyDescent="0.25"/>
    <row r="3579" s="56" customFormat="1" x14ac:dyDescent="0.25"/>
    <row r="3580" s="56" customFormat="1" x14ac:dyDescent="0.25"/>
    <row r="3581" s="56" customFormat="1" x14ac:dyDescent="0.25"/>
    <row r="3582" s="56" customFormat="1" x14ac:dyDescent="0.25"/>
    <row r="3583" s="56" customFormat="1" x14ac:dyDescent="0.25"/>
    <row r="3584" s="56" customFormat="1" x14ac:dyDescent="0.25"/>
    <row r="3585" s="56" customFormat="1" x14ac:dyDescent="0.25"/>
    <row r="3586" s="56" customFormat="1" x14ac:dyDescent="0.25"/>
    <row r="3587" s="56" customFormat="1" x14ac:dyDescent="0.25"/>
    <row r="3588" s="56" customFormat="1" x14ac:dyDescent="0.25"/>
    <row r="3589" s="56" customFormat="1" x14ac:dyDescent="0.25"/>
    <row r="3590" s="56" customFormat="1" x14ac:dyDescent="0.25"/>
    <row r="3591" s="56" customFormat="1" x14ac:dyDescent="0.25"/>
    <row r="3592" s="56" customFormat="1" x14ac:dyDescent="0.25"/>
    <row r="3593" s="56" customFormat="1" x14ac:dyDescent="0.25"/>
    <row r="3594" s="56" customFormat="1" x14ac:dyDescent="0.25"/>
    <row r="3595" s="56" customFormat="1" x14ac:dyDescent="0.25"/>
    <row r="3596" s="56" customFormat="1" x14ac:dyDescent="0.25"/>
    <row r="3597" s="56" customFormat="1" x14ac:dyDescent="0.25"/>
    <row r="3598" s="56" customFormat="1" x14ac:dyDescent="0.25"/>
    <row r="3599" s="56" customFormat="1" x14ac:dyDescent="0.25"/>
    <row r="3600" s="56" customFormat="1" x14ac:dyDescent="0.25"/>
    <row r="3601" s="56" customFormat="1" x14ac:dyDescent="0.25"/>
    <row r="3602" s="56" customFormat="1" x14ac:dyDescent="0.25"/>
    <row r="3603" s="56" customFormat="1" x14ac:dyDescent="0.25"/>
    <row r="3604" s="56" customFormat="1" x14ac:dyDescent="0.25"/>
    <row r="3605" s="56" customFormat="1" x14ac:dyDescent="0.25"/>
    <row r="3606" s="56" customFormat="1" x14ac:dyDescent="0.25"/>
    <row r="3607" s="56" customFormat="1" x14ac:dyDescent="0.25"/>
    <row r="3608" s="56" customFormat="1" x14ac:dyDescent="0.25"/>
    <row r="3609" s="56" customFormat="1" x14ac:dyDescent="0.25"/>
    <row r="3610" s="56" customFormat="1" x14ac:dyDescent="0.25"/>
    <row r="3611" s="56" customFormat="1" x14ac:dyDescent="0.25"/>
    <row r="3612" s="56" customFormat="1" x14ac:dyDescent="0.25"/>
    <row r="3613" s="56" customFormat="1" x14ac:dyDescent="0.25"/>
    <row r="3614" s="56" customFormat="1" x14ac:dyDescent="0.25"/>
    <row r="3615" s="56" customFormat="1" x14ac:dyDescent="0.25"/>
    <row r="3616" s="56" customFormat="1" x14ac:dyDescent="0.25"/>
    <row r="3617" s="56" customFormat="1" x14ac:dyDescent="0.25"/>
    <row r="3618" s="56" customFormat="1" x14ac:dyDescent="0.25"/>
    <row r="3619" s="56" customFormat="1" x14ac:dyDescent="0.25"/>
    <row r="3620" s="56" customFormat="1" x14ac:dyDescent="0.25"/>
    <row r="3621" s="56" customFormat="1" x14ac:dyDescent="0.25"/>
    <row r="3622" s="56" customFormat="1" x14ac:dyDescent="0.25"/>
    <row r="3623" s="56" customFormat="1" x14ac:dyDescent="0.25"/>
    <row r="3624" s="56" customFormat="1" x14ac:dyDescent="0.25"/>
    <row r="3625" s="56" customFormat="1" x14ac:dyDescent="0.25"/>
    <row r="3626" s="56" customFormat="1" x14ac:dyDescent="0.25"/>
    <row r="3627" s="56" customFormat="1" x14ac:dyDescent="0.25"/>
    <row r="3628" s="56" customFormat="1" x14ac:dyDescent="0.25"/>
    <row r="3629" s="56" customFormat="1" x14ac:dyDescent="0.25"/>
    <row r="3630" s="56" customFormat="1" x14ac:dyDescent="0.25"/>
    <row r="3631" s="56" customFormat="1" x14ac:dyDescent="0.25"/>
    <row r="3632" s="56" customFormat="1" x14ac:dyDescent="0.25"/>
    <row r="3633" s="56" customFormat="1" x14ac:dyDescent="0.25"/>
    <row r="3634" s="56" customFormat="1" x14ac:dyDescent="0.25"/>
    <row r="3635" s="56" customFormat="1" x14ac:dyDescent="0.25"/>
    <row r="3636" s="56" customFormat="1" x14ac:dyDescent="0.25"/>
    <row r="3637" s="56" customFormat="1" x14ac:dyDescent="0.25"/>
    <row r="3638" s="56" customFormat="1" x14ac:dyDescent="0.25"/>
    <row r="3639" s="56" customFormat="1" x14ac:dyDescent="0.25"/>
    <row r="3640" s="56" customFormat="1" x14ac:dyDescent="0.25"/>
    <row r="3641" s="56" customFormat="1" x14ac:dyDescent="0.25"/>
    <row r="3642" s="56" customFormat="1" x14ac:dyDescent="0.25"/>
    <row r="3643" s="56" customFormat="1" x14ac:dyDescent="0.25"/>
    <row r="3644" s="56" customFormat="1" x14ac:dyDescent="0.25"/>
    <row r="3645" s="56" customFormat="1" x14ac:dyDescent="0.25"/>
    <row r="3646" s="56" customFormat="1" x14ac:dyDescent="0.25"/>
    <row r="3647" s="56" customFormat="1" x14ac:dyDescent="0.25"/>
    <row r="3648" s="56" customFormat="1" x14ac:dyDescent="0.25"/>
    <row r="3649" s="56" customFormat="1" x14ac:dyDescent="0.25"/>
    <row r="3650" s="56" customFormat="1" x14ac:dyDescent="0.25"/>
    <row r="3651" s="56" customFormat="1" x14ac:dyDescent="0.25"/>
    <row r="3652" s="56" customFormat="1" x14ac:dyDescent="0.25"/>
    <row r="3653" s="56" customFormat="1" x14ac:dyDescent="0.25"/>
    <row r="3654" s="56" customFormat="1" x14ac:dyDescent="0.25"/>
    <row r="3655" s="56" customFormat="1" x14ac:dyDescent="0.25"/>
    <row r="3656" s="56" customFormat="1" x14ac:dyDescent="0.25"/>
    <row r="3657" s="56" customFormat="1" x14ac:dyDescent="0.25"/>
    <row r="3658" s="56" customFormat="1" x14ac:dyDescent="0.25"/>
    <row r="3659" s="56" customFormat="1" x14ac:dyDescent="0.25"/>
    <row r="3660" s="56" customFormat="1" x14ac:dyDescent="0.25"/>
    <row r="3661" s="56" customFormat="1" x14ac:dyDescent="0.25"/>
    <row r="3662" s="56" customFormat="1" x14ac:dyDescent="0.25"/>
    <row r="3663" s="56" customFormat="1" x14ac:dyDescent="0.25"/>
    <row r="3664" s="56" customFormat="1" x14ac:dyDescent="0.25"/>
    <row r="3665" s="56" customFormat="1" x14ac:dyDescent="0.25"/>
    <row r="3666" s="56" customFormat="1" x14ac:dyDescent="0.25"/>
    <row r="3667" s="56" customFormat="1" x14ac:dyDescent="0.25"/>
    <row r="3668" s="56" customFormat="1" x14ac:dyDescent="0.25"/>
    <row r="3669" s="56" customFormat="1" x14ac:dyDescent="0.25"/>
    <row r="3670" s="56" customFormat="1" x14ac:dyDescent="0.25"/>
    <row r="3671" s="56" customFormat="1" x14ac:dyDescent="0.25"/>
    <row r="3672" s="56" customFormat="1" x14ac:dyDescent="0.25"/>
    <row r="3673" s="56" customFormat="1" x14ac:dyDescent="0.25"/>
    <row r="3674" s="56" customFormat="1" x14ac:dyDescent="0.25"/>
    <row r="3675" s="56" customFormat="1" x14ac:dyDescent="0.25"/>
    <row r="3676" s="56" customFormat="1" x14ac:dyDescent="0.25"/>
    <row r="3677" s="56" customFormat="1" x14ac:dyDescent="0.25"/>
    <row r="3678" s="56" customFormat="1" x14ac:dyDescent="0.25"/>
    <row r="3679" s="56" customFormat="1" x14ac:dyDescent="0.25"/>
    <row r="3680" s="56" customFormat="1" x14ac:dyDescent="0.25"/>
    <row r="3681" s="56" customFormat="1" x14ac:dyDescent="0.25"/>
    <row r="3682" s="56" customFormat="1" x14ac:dyDescent="0.25"/>
    <row r="3683" s="56" customFormat="1" x14ac:dyDescent="0.25"/>
    <row r="3684" s="56" customFormat="1" x14ac:dyDescent="0.25"/>
    <row r="3685" s="56" customFormat="1" x14ac:dyDescent="0.25"/>
    <row r="3686" s="56" customFormat="1" x14ac:dyDescent="0.25"/>
    <row r="3687" s="56" customFormat="1" x14ac:dyDescent="0.25"/>
    <row r="3688" s="56" customFormat="1" x14ac:dyDescent="0.25"/>
    <row r="3689" s="56" customFormat="1" x14ac:dyDescent="0.25"/>
    <row r="3690" s="56" customFormat="1" x14ac:dyDescent="0.25"/>
    <row r="3691" s="56" customFormat="1" x14ac:dyDescent="0.25"/>
    <row r="3692" s="56" customFormat="1" x14ac:dyDescent="0.25"/>
    <row r="3693" s="56" customFormat="1" x14ac:dyDescent="0.25"/>
    <row r="3694" s="56" customFormat="1" x14ac:dyDescent="0.25"/>
    <row r="3695" s="56" customFormat="1" x14ac:dyDescent="0.25"/>
    <row r="3696" s="56" customFormat="1" x14ac:dyDescent="0.25"/>
    <row r="3697" s="56" customFormat="1" x14ac:dyDescent="0.25"/>
    <row r="3698" s="56" customFormat="1" x14ac:dyDescent="0.25"/>
    <row r="3699" s="56" customFormat="1" x14ac:dyDescent="0.25"/>
    <row r="3700" s="56" customFormat="1" x14ac:dyDescent="0.25"/>
    <row r="3701" s="56" customFormat="1" x14ac:dyDescent="0.25"/>
    <row r="3702" s="56" customFormat="1" x14ac:dyDescent="0.25"/>
    <row r="3703" s="56" customFormat="1" x14ac:dyDescent="0.25"/>
    <row r="3704" s="56" customFormat="1" x14ac:dyDescent="0.25"/>
    <row r="3705" s="56" customFormat="1" x14ac:dyDescent="0.25"/>
    <row r="3706" s="56" customFormat="1" x14ac:dyDescent="0.25"/>
    <row r="3707" s="56" customFormat="1" x14ac:dyDescent="0.25"/>
    <row r="3708" s="56" customFormat="1" x14ac:dyDescent="0.25"/>
    <row r="3709" s="56" customFormat="1" x14ac:dyDescent="0.25"/>
    <row r="3710" s="56" customFormat="1" x14ac:dyDescent="0.25"/>
    <row r="3711" s="56" customFormat="1" x14ac:dyDescent="0.25"/>
    <row r="3712" s="56" customFormat="1" x14ac:dyDescent="0.25"/>
    <row r="3713" s="56" customFormat="1" x14ac:dyDescent="0.25"/>
    <row r="3714" s="56" customFormat="1" x14ac:dyDescent="0.25"/>
    <row r="3715" s="56" customFormat="1" x14ac:dyDescent="0.25"/>
    <row r="3716" s="56" customFormat="1" x14ac:dyDescent="0.25"/>
    <row r="3717" s="56" customFormat="1" x14ac:dyDescent="0.25"/>
    <row r="3718" s="56" customFormat="1" x14ac:dyDescent="0.25"/>
    <row r="3719" s="56" customFormat="1" x14ac:dyDescent="0.25"/>
    <row r="3720" s="56" customFormat="1" x14ac:dyDescent="0.25"/>
    <row r="3721" s="56" customFormat="1" x14ac:dyDescent="0.25"/>
    <row r="3722" s="56" customFormat="1" x14ac:dyDescent="0.25"/>
    <row r="3723" s="56" customFormat="1" x14ac:dyDescent="0.25"/>
    <row r="3724" s="56" customFormat="1" x14ac:dyDescent="0.25"/>
    <row r="3725" s="56" customFormat="1" x14ac:dyDescent="0.25"/>
    <row r="3726" s="56" customFormat="1" x14ac:dyDescent="0.25"/>
    <row r="3727" s="56" customFormat="1" x14ac:dyDescent="0.25"/>
    <row r="3728" s="56" customFormat="1" x14ac:dyDescent="0.25"/>
    <row r="3729" s="56" customFormat="1" x14ac:dyDescent="0.25"/>
    <row r="3730" s="56" customFormat="1" x14ac:dyDescent="0.25"/>
    <row r="3731" s="56" customFormat="1" x14ac:dyDescent="0.25"/>
    <row r="3732" s="56" customFormat="1" x14ac:dyDescent="0.25"/>
    <row r="3733" s="56" customFormat="1" x14ac:dyDescent="0.25"/>
    <row r="3734" s="56" customFormat="1" x14ac:dyDescent="0.25"/>
    <row r="3735" s="56" customFormat="1" x14ac:dyDescent="0.25"/>
    <row r="3736" s="56" customFormat="1" x14ac:dyDescent="0.25"/>
    <row r="3737" s="56" customFormat="1" x14ac:dyDescent="0.25"/>
    <row r="3738" s="56" customFormat="1" x14ac:dyDescent="0.25"/>
    <row r="3739" s="56" customFormat="1" x14ac:dyDescent="0.25"/>
    <row r="3740" s="56" customFormat="1" x14ac:dyDescent="0.25"/>
    <row r="3741" s="56" customFormat="1" x14ac:dyDescent="0.25"/>
    <row r="3742" s="56" customFormat="1" x14ac:dyDescent="0.25"/>
    <row r="3743" s="56" customFormat="1" x14ac:dyDescent="0.25"/>
    <row r="3744" s="56" customFormat="1" x14ac:dyDescent="0.25"/>
    <row r="3745" s="56" customFormat="1" x14ac:dyDescent="0.25"/>
    <row r="3746" s="56" customFormat="1" x14ac:dyDescent="0.25"/>
    <row r="3747" s="56" customFormat="1" x14ac:dyDescent="0.25"/>
    <row r="3748" s="56" customFormat="1" x14ac:dyDescent="0.25"/>
    <row r="3749" s="56" customFormat="1" x14ac:dyDescent="0.25"/>
    <row r="3750" s="56" customFormat="1" x14ac:dyDescent="0.25"/>
    <row r="3751" s="56" customFormat="1" x14ac:dyDescent="0.25"/>
    <row r="3752" s="56" customFormat="1" x14ac:dyDescent="0.25"/>
    <row r="3753" s="56" customFormat="1" x14ac:dyDescent="0.25"/>
    <row r="3754" s="56" customFormat="1" x14ac:dyDescent="0.25"/>
    <row r="3755" s="56" customFormat="1" x14ac:dyDescent="0.25"/>
    <row r="3756" s="56" customFormat="1" x14ac:dyDescent="0.25"/>
    <row r="3757" s="56" customFormat="1" x14ac:dyDescent="0.25"/>
    <row r="3758" s="56" customFormat="1" x14ac:dyDescent="0.25"/>
    <row r="3759" s="56" customFormat="1" x14ac:dyDescent="0.25"/>
    <row r="3760" s="56" customFormat="1" x14ac:dyDescent="0.25"/>
    <row r="3761" s="56" customFormat="1" x14ac:dyDescent="0.25"/>
    <row r="3762" s="56" customFormat="1" x14ac:dyDescent="0.25"/>
    <row r="3763" s="56" customFormat="1" x14ac:dyDescent="0.25"/>
    <row r="3764" s="56" customFormat="1" x14ac:dyDescent="0.25"/>
    <row r="3765" s="56" customFormat="1" x14ac:dyDescent="0.25"/>
    <row r="3766" s="56" customFormat="1" x14ac:dyDescent="0.25"/>
    <row r="3767" s="56" customFormat="1" x14ac:dyDescent="0.25"/>
    <row r="3768" s="56" customFormat="1" x14ac:dyDescent="0.25"/>
    <row r="3769" s="56" customFormat="1" x14ac:dyDescent="0.25"/>
    <row r="3770" s="56" customFormat="1" x14ac:dyDescent="0.25"/>
    <row r="3771" s="56" customFormat="1" x14ac:dyDescent="0.25"/>
    <row r="3772" s="56" customFormat="1" x14ac:dyDescent="0.25"/>
    <row r="3773" s="56" customFormat="1" x14ac:dyDescent="0.25"/>
    <row r="3774" s="56" customFormat="1" x14ac:dyDescent="0.25"/>
    <row r="3775" s="56" customFormat="1" x14ac:dyDescent="0.25"/>
    <row r="3776" s="56" customFormat="1" x14ac:dyDescent="0.25"/>
    <row r="3777" s="56" customFormat="1" x14ac:dyDescent="0.25"/>
    <row r="3778" s="56" customFormat="1" x14ac:dyDescent="0.25"/>
    <row r="3779" s="56" customFormat="1" x14ac:dyDescent="0.25"/>
    <row r="3780" s="56" customFormat="1" x14ac:dyDescent="0.25"/>
    <row r="3781" s="56" customFormat="1" x14ac:dyDescent="0.25"/>
    <row r="3782" s="56" customFormat="1" x14ac:dyDescent="0.25"/>
    <row r="3783" s="56" customFormat="1" x14ac:dyDescent="0.25"/>
    <row r="3784" s="56" customFormat="1" x14ac:dyDescent="0.25"/>
    <row r="3785" s="56" customFormat="1" x14ac:dyDescent="0.25"/>
    <row r="3786" s="56" customFormat="1" x14ac:dyDescent="0.25"/>
    <row r="3787" s="56" customFormat="1" x14ac:dyDescent="0.25"/>
    <row r="3788" s="56" customFormat="1" x14ac:dyDescent="0.25"/>
    <row r="3789" s="56" customFormat="1" x14ac:dyDescent="0.25"/>
    <row r="3790" s="56" customFormat="1" x14ac:dyDescent="0.25"/>
    <row r="3791" s="56" customFormat="1" x14ac:dyDescent="0.25"/>
    <row r="3792" s="56" customFormat="1" x14ac:dyDescent="0.25"/>
    <row r="3793" s="56" customFormat="1" x14ac:dyDescent="0.25"/>
    <row r="3794" s="56" customFormat="1" x14ac:dyDescent="0.25"/>
    <row r="3795" s="56" customFormat="1" x14ac:dyDescent="0.25"/>
    <row r="3796" s="56" customFormat="1" x14ac:dyDescent="0.25"/>
    <row r="3797" s="56" customFormat="1" x14ac:dyDescent="0.25"/>
    <row r="3798" s="56" customFormat="1" x14ac:dyDescent="0.25"/>
    <row r="3799" s="56" customFormat="1" x14ac:dyDescent="0.25"/>
    <row r="3800" s="56" customFormat="1" x14ac:dyDescent="0.25"/>
    <row r="3801" s="56" customFormat="1" x14ac:dyDescent="0.25"/>
    <row r="3802" s="56" customFormat="1" x14ac:dyDescent="0.25"/>
    <row r="3803" s="56" customFormat="1" x14ac:dyDescent="0.25"/>
    <row r="3804" s="56" customFormat="1" x14ac:dyDescent="0.25"/>
    <row r="3805" s="56" customFormat="1" x14ac:dyDescent="0.25"/>
    <row r="3806" s="56" customFormat="1" x14ac:dyDescent="0.25"/>
    <row r="3807" s="56" customFormat="1" x14ac:dyDescent="0.25"/>
    <row r="3808" s="56" customFormat="1" x14ac:dyDescent="0.25"/>
    <row r="3809" s="56" customFormat="1" x14ac:dyDescent="0.25"/>
    <row r="3810" s="56" customFormat="1" x14ac:dyDescent="0.25"/>
    <row r="3811" s="56" customFormat="1" x14ac:dyDescent="0.25"/>
    <row r="3812" s="56" customFormat="1" x14ac:dyDescent="0.25"/>
    <row r="3813" s="56" customFormat="1" x14ac:dyDescent="0.25"/>
    <row r="3814" s="56" customFormat="1" x14ac:dyDescent="0.25"/>
    <row r="3815" s="56" customFormat="1" x14ac:dyDescent="0.25"/>
    <row r="3816" s="56" customFormat="1" x14ac:dyDescent="0.25"/>
    <row r="3817" s="56" customFormat="1" x14ac:dyDescent="0.25"/>
    <row r="3818" s="56" customFormat="1" x14ac:dyDescent="0.25"/>
    <row r="3819" s="56" customFormat="1" x14ac:dyDescent="0.25"/>
    <row r="3820" s="56" customFormat="1" x14ac:dyDescent="0.25"/>
    <row r="3821" s="56" customFormat="1" x14ac:dyDescent="0.25"/>
    <row r="3822" s="56" customFormat="1" x14ac:dyDescent="0.25"/>
    <row r="3823" s="56" customFormat="1" x14ac:dyDescent="0.25"/>
    <row r="3824" s="56" customFormat="1" x14ac:dyDescent="0.25"/>
    <row r="3825" s="56" customFormat="1" x14ac:dyDescent="0.25"/>
    <row r="3826" s="56" customFormat="1" x14ac:dyDescent="0.25"/>
    <row r="3827" s="56" customFormat="1" x14ac:dyDescent="0.25"/>
    <row r="3828" s="56" customFormat="1" x14ac:dyDescent="0.25"/>
    <row r="3829" s="56" customFormat="1" x14ac:dyDescent="0.25"/>
    <row r="3830" s="56" customFormat="1" x14ac:dyDescent="0.25"/>
    <row r="3831" s="56" customFormat="1" x14ac:dyDescent="0.25"/>
    <row r="3832" s="56" customFormat="1" x14ac:dyDescent="0.25"/>
    <row r="3833" s="56" customFormat="1" x14ac:dyDescent="0.25"/>
    <row r="3834" s="56" customFormat="1" x14ac:dyDescent="0.25"/>
    <row r="3835" s="56" customFormat="1" x14ac:dyDescent="0.25"/>
    <row r="3836" s="56" customFormat="1" x14ac:dyDescent="0.25"/>
    <row r="3837" s="56" customFormat="1" x14ac:dyDescent="0.25"/>
    <row r="3838" s="56" customFormat="1" x14ac:dyDescent="0.25"/>
    <row r="3839" s="56" customFormat="1" x14ac:dyDescent="0.25"/>
    <row r="3840" s="56" customFormat="1" x14ac:dyDescent="0.25"/>
    <row r="3841" s="56" customFormat="1" x14ac:dyDescent="0.25"/>
    <row r="3842" s="56" customFormat="1" x14ac:dyDescent="0.25"/>
    <row r="3843" s="56" customFormat="1" x14ac:dyDescent="0.25"/>
    <row r="3844" s="56" customFormat="1" x14ac:dyDescent="0.25"/>
    <row r="3845" s="56" customFormat="1" x14ac:dyDescent="0.25"/>
    <row r="3846" s="56" customFormat="1" x14ac:dyDescent="0.25"/>
    <row r="3847" s="56" customFormat="1" x14ac:dyDescent="0.25"/>
    <row r="3848" s="56" customFormat="1" x14ac:dyDescent="0.25"/>
    <row r="3849" s="56" customFormat="1" x14ac:dyDescent="0.25"/>
    <row r="3850" s="56" customFormat="1" x14ac:dyDescent="0.25"/>
    <row r="3851" s="56" customFormat="1" x14ac:dyDescent="0.25"/>
    <row r="3852" s="56" customFormat="1" x14ac:dyDescent="0.25"/>
    <row r="3853" s="56" customFormat="1" x14ac:dyDescent="0.25"/>
    <row r="3854" s="56" customFormat="1" x14ac:dyDescent="0.25"/>
    <row r="3855" s="56" customFormat="1" x14ac:dyDescent="0.25"/>
    <row r="3856" s="56" customFormat="1" x14ac:dyDescent="0.25"/>
    <row r="3857" s="56" customFormat="1" x14ac:dyDescent="0.25"/>
    <row r="3858" s="56" customFormat="1" x14ac:dyDescent="0.25"/>
    <row r="3859" s="56" customFormat="1" x14ac:dyDescent="0.25"/>
    <row r="3860" s="56" customFormat="1" x14ac:dyDescent="0.25"/>
    <row r="3861" s="56" customFormat="1" x14ac:dyDescent="0.25"/>
    <row r="3862" s="56" customFormat="1" x14ac:dyDescent="0.25"/>
    <row r="3863" s="56" customFormat="1" x14ac:dyDescent="0.25"/>
    <row r="3864" s="56" customFormat="1" x14ac:dyDescent="0.25"/>
    <row r="3865" s="56" customFormat="1" x14ac:dyDescent="0.25"/>
    <row r="3866" s="56" customFormat="1" x14ac:dyDescent="0.25"/>
    <row r="3867" s="56" customFormat="1" x14ac:dyDescent="0.25"/>
    <row r="3868" s="56" customFormat="1" x14ac:dyDescent="0.25"/>
    <row r="3869" s="56" customFormat="1" x14ac:dyDescent="0.25"/>
    <row r="3870" s="56" customFormat="1" x14ac:dyDescent="0.25"/>
    <row r="3871" s="56" customFormat="1" x14ac:dyDescent="0.25"/>
    <row r="3872" s="56" customFormat="1" x14ac:dyDescent="0.25"/>
    <row r="3873" s="56" customFormat="1" x14ac:dyDescent="0.25"/>
    <row r="3874" s="56" customFormat="1" x14ac:dyDescent="0.25"/>
    <row r="3875" s="56" customFormat="1" x14ac:dyDescent="0.25"/>
    <row r="3876" s="56" customFormat="1" x14ac:dyDescent="0.25"/>
    <row r="3877" s="56" customFormat="1" x14ac:dyDescent="0.25"/>
    <row r="3878" s="56" customFormat="1" x14ac:dyDescent="0.25"/>
    <row r="3879" s="56" customFormat="1" x14ac:dyDescent="0.25"/>
    <row r="3880" s="56" customFormat="1" x14ac:dyDescent="0.25"/>
    <row r="3881" s="56" customFormat="1" x14ac:dyDescent="0.25"/>
    <row r="3882" s="56" customFormat="1" x14ac:dyDescent="0.25"/>
    <row r="3883" s="56" customFormat="1" x14ac:dyDescent="0.25"/>
    <row r="3884" s="56" customFormat="1" x14ac:dyDescent="0.25"/>
    <row r="3885" s="56" customFormat="1" x14ac:dyDescent="0.25"/>
    <row r="3886" s="56" customFormat="1" x14ac:dyDescent="0.25"/>
    <row r="3887" s="56" customFormat="1" x14ac:dyDescent="0.25"/>
    <row r="3888" s="56" customFormat="1" x14ac:dyDescent="0.25"/>
    <row r="3889" s="56" customFormat="1" x14ac:dyDescent="0.25"/>
    <row r="3890" s="56" customFormat="1" x14ac:dyDescent="0.25"/>
    <row r="3891" s="56" customFormat="1" x14ac:dyDescent="0.25"/>
    <row r="3892" s="56" customFormat="1" x14ac:dyDescent="0.25"/>
    <row r="3893" s="56" customFormat="1" x14ac:dyDescent="0.25"/>
    <row r="3894" s="56" customFormat="1" x14ac:dyDescent="0.25"/>
    <row r="3895" s="56" customFormat="1" x14ac:dyDescent="0.25"/>
    <row r="3896" s="56" customFormat="1" x14ac:dyDescent="0.25"/>
    <row r="3897" s="56" customFormat="1" x14ac:dyDescent="0.25"/>
    <row r="3898" s="56" customFormat="1" x14ac:dyDescent="0.25"/>
    <row r="3899" s="56" customFormat="1" x14ac:dyDescent="0.25"/>
    <row r="3900" s="56" customFormat="1" x14ac:dyDescent="0.25"/>
    <row r="3901" s="56" customFormat="1" x14ac:dyDescent="0.25"/>
    <row r="3902" s="56" customFormat="1" x14ac:dyDescent="0.25"/>
    <row r="3903" s="56" customFormat="1" x14ac:dyDescent="0.25"/>
    <row r="3904" s="56" customFormat="1" x14ac:dyDescent="0.25"/>
    <row r="3905" s="56" customFormat="1" x14ac:dyDescent="0.25"/>
    <row r="3906" s="56" customFormat="1" x14ac:dyDescent="0.25"/>
    <row r="3907" s="56" customFormat="1" x14ac:dyDescent="0.25"/>
    <row r="3908" s="56" customFormat="1" x14ac:dyDescent="0.25"/>
    <row r="3909" s="56" customFormat="1" x14ac:dyDescent="0.25"/>
    <row r="3910" s="56" customFormat="1" x14ac:dyDescent="0.25"/>
    <row r="3911" s="56" customFormat="1" x14ac:dyDescent="0.25"/>
    <row r="3912" s="56" customFormat="1" x14ac:dyDescent="0.25"/>
    <row r="3913" s="56" customFormat="1" x14ac:dyDescent="0.25"/>
    <row r="3914" s="56" customFormat="1" x14ac:dyDescent="0.25"/>
    <row r="3915" s="56" customFormat="1" x14ac:dyDescent="0.25"/>
    <row r="3916" s="56" customFormat="1" x14ac:dyDescent="0.25"/>
    <row r="3917" s="56" customFormat="1" x14ac:dyDescent="0.25"/>
    <row r="3918" s="56" customFormat="1" x14ac:dyDescent="0.25"/>
    <row r="3919" s="56" customFormat="1" x14ac:dyDescent="0.25"/>
    <row r="3920" s="56" customFormat="1" x14ac:dyDescent="0.25"/>
    <row r="3921" s="56" customFormat="1" x14ac:dyDescent="0.25"/>
    <row r="3922" s="56" customFormat="1" x14ac:dyDescent="0.25"/>
    <row r="3923" s="56" customFormat="1" x14ac:dyDescent="0.25"/>
    <row r="3924" s="56" customFormat="1" x14ac:dyDescent="0.25"/>
    <row r="3925" s="56" customFormat="1" x14ac:dyDescent="0.25"/>
    <row r="3926" s="56" customFormat="1" x14ac:dyDescent="0.25"/>
    <row r="3927" s="56" customFormat="1" x14ac:dyDescent="0.25"/>
    <row r="3928" s="56" customFormat="1" x14ac:dyDescent="0.25"/>
    <row r="3929" s="56" customFormat="1" x14ac:dyDescent="0.25"/>
    <row r="3930" s="56" customFormat="1" x14ac:dyDescent="0.25"/>
    <row r="3931" s="56" customFormat="1" x14ac:dyDescent="0.25"/>
    <row r="3932" s="56" customFormat="1" x14ac:dyDescent="0.25"/>
    <row r="3933" s="56" customFormat="1" x14ac:dyDescent="0.25"/>
    <row r="3934" s="56" customFormat="1" x14ac:dyDescent="0.25"/>
    <row r="3935" s="56" customFormat="1" x14ac:dyDescent="0.25"/>
    <row r="3936" s="56" customFormat="1" x14ac:dyDescent="0.25"/>
    <row r="3937" s="56" customFormat="1" x14ac:dyDescent="0.25"/>
    <row r="3938" s="56" customFormat="1" x14ac:dyDescent="0.25"/>
    <row r="3939" s="56" customFormat="1" x14ac:dyDescent="0.25"/>
    <row r="3940" s="56" customFormat="1" x14ac:dyDescent="0.25"/>
    <row r="3941" s="56" customFormat="1" x14ac:dyDescent="0.25"/>
    <row r="3942" s="56" customFormat="1" x14ac:dyDescent="0.25"/>
    <row r="3943" s="56" customFormat="1" x14ac:dyDescent="0.25"/>
    <row r="3944" s="56" customFormat="1" x14ac:dyDescent="0.25"/>
    <row r="3945" s="56" customFormat="1" x14ac:dyDescent="0.25"/>
    <row r="3946" s="56" customFormat="1" x14ac:dyDescent="0.25"/>
    <row r="3947" s="56" customFormat="1" x14ac:dyDescent="0.25"/>
    <row r="3948" s="56" customFormat="1" x14ac:dyDescent="0.25"/>
    <row r="3949" s="56" customFormat="1" x14ac:dyDescent="0.25"/>
    <row r="3950" s="56" customFormat="1" x14ac:dyDescent="0.25"/>
    <row r="3951" s="56" customFormat="1" x14ac:dyDescent="0.25"/>
    <row r="3952" s="56" customFormat="1" x14ac:dyDescent="0.25"/>
    <row r="3953" s="56" customFormat="1" x14ac:dyDescent="0.25"/>
    <row r="3954" s="56" customFormat="1" x14ac:dyDescent="0.25"/>
    <row r="3955" s="56" customFormat="1" x14ac:dyDescent="0.25"/>
    <row r="3956" s="56" customFormat="1" x14ac:dyDescent="0.25"/>
    <row r="3957" s="56" customFormat="1" x14ac:dyDescent="0.25"/>
    <row r="3958" s="56" customFormat="1" x14ac:dyDescent="0.25"/>
    <row r="3959" s="56" customFormat="1" x14ac:dyDescent="0.25"/>
    <row r="3960" s="56" customFormat="1" x14ac:dyDescent="0.25"/>
    <row r="3961" s="56" customFormat="1" x14ac:dyDescent="0.25"/>
    <row r="3962" s="56" customFormat="1" x14ac:dyDescent="0.25"/>
    <row r="3963" s="56" customFormat="1" x14ac:dyDescent="0.25"/>
    <row r="3964" s="56" customFormat="1" x14ac:dyDescent="0.25"/>
    <row r="3965" s="56" customFormat="1" x14ac:dyDescent="0.25"/>
    <row r="3966" s="56" customFormat="1" x14ac:dyDescent="0.25"/>
    <row r="3967" s="56" customFormat="1" x14ac:dyDescent="0.25"/>
    <row r="3968" s="56" customFormat="1" x14ac:dyDescent="0.25"/>
    <row r="3969" s="56" customFormat="1" x14ac:dyDescent="0.25"/>
    <row r="3970" s="56" customFormat="1" x14ac:dyDescent="0.25"/>
    <row r="3971" s="56" customFormat="1" x14ac:dyDescent="0.25"/>
    <row r="3972" s="56" customFormat="1" x14ac:dyDescent="0.25"/>
    <row r="3973" s="56" customFormat="1" x14ac:dyDescent="0.25"/>
    <row r="3974" s="56" customFormat="1" x14ac:dyDescent="0.25"/>
    <row r="3975" s="56" customFormat="1" x14ac:dyDescent="0.25"/>
    <row r="3976" s="56" customFormat="1" x14ac:dyDescent="0.25"/>
    <row r="3977" s="56" customFormat="1" x14ac:dyDescent="0.25"/>
    <row r="3978" s="56" customFormat="1" x14ac:dyDescent="0.25"/>
    <row r="3979" s="56" customFormat="1" x14ac:dyDescent="0.25"/>
    <row r="3980" s="56" customFormat="1" x14ac:dyDescent="0.25"/>
    <row r="3981" s="56" customFormat="1" x14ac:dyDescent="0.25"/>
    <row r="3982" s="56" customFormat="1" x14ac:dyDescent="0.25"/>
    <row r="3983" s="56" customFormat="1" x14ac:dyDescent="0.25"/>
    <row r="3984" s="56" customFormat="1" x14ac:dyDescent="0.25"/>
    <row r="3985" s="56" customFormat="1" x14ac:dyDescent="0.25"/>
    <row r="3986" s="56" customFormat="1" x14ac:dyDescent="0.25"/>
    <row r="3987" s="56" customFormat="1" x14ac:dyDescent="0.25"/>
    <row r="3988" s="56" customFormat="1" x14ac:dyDescent="0.25"/>
    <row r="3989" s="56" customFormat="1" x14ac:dyDescent="0.25"/>
    <row r="3990" s="56" customFormat="1" x14ac:dyDescent="0.25"/>
    <row r="3991" s="56" customFormat="1" x14ac:dyDescent="0.25"/>
    <row r="3992" s="56" customFormat="1" x14ac:dyDescent="0.25"/>
    <row r="3993" s="56" customFormat="1" x14ac:dyDescent="0.25"/>
    <row r="3994" s="56" customFormat="1" x14ac:dyDescent="0.25"/>
    <row r="3995" s="56" customFormat="1" x14ac:dyDescent="0.25"/>
    <row r="3996" s="56" customFormat="1" x14ac:dyDescent="0.25"/>
    <row r="3997" s="56" customFormat="1" x14ac:dyDescent="0.25"/>
    <row r="3998" s="56" customFormat="1" x14ac:dyDescent="0.25"/>
    <row r="3999" s="56" customFormat="1" x14ac:dyDescent="0.25"/>
    <row r="4000" s="56" customFormat="1" x14ac:dyDescent="0.25"/>
    <row r="4001" s="56" customFormat="1" x14ac:dyDescent="0.25"/>
    <row r="4002" s="56" customFormat="1" x14ac:dyDescent="0.25"/>
    <row r="4003" s="56" customFormat="1" x14ac:dyDescent="0.25"/>
    <row r="4004" s="56" customFormat="1" x14ac:dyDescent="0.25"/>
    <row r="4005" s="56" customFormat="1" x14ac:dyDescent="0.25"/>
    <row r="4006" s="56" customFormat="1" x14ac:dyDescent="0.25"/>
    <row r="4007" s="56" customFormat="1" x14ac:dyDescent="0.25"/>
    <row r="4008" s="56" customFormat="1" x14ac:dyDescent="0.25"/>
    <row r="4009" s="56" customFormat="1" x14ac:dyDescent="0.25"/>
    <row r="4010" s="56" customFormat="1" x14ac:dyDescent="0.25"/>
    <row r="4011" s="56" customFormat="1" x14ac:dyDescent="0.25"/>
    <row r="4012" s="56" customFormat="1" x14ac:dyDescent="0.25"/>
    <row r="4013" s="56" customFormat="1" x14ac:dyDescent="0.25"/>
    <row r="4014" s="56" customFormat="1" x14ac:dyDescent="0.25"/>
    <row r="4015" s="56" customFormat="1" x14ac:dyDescent="0.25"/>
    <row r="4016" s="56" customFormat="1" x14ac:dyDescent="0.25"/>
    <row r="4017" s="56" customFormat="1" x14ac:dyDescent="0.25"/>
    <row r="4018" s="56" customFormat="1" x14ac:dyDescent="0.25"/>
    <row r="4019" s="56" customFormat="1" x14ac:dyDescent="0.25"/>
    <row r="4020" s="56" customFormat="1" x14ac:dyDescent="0.25"/>
    <row r="4021" s="56" customFormat="1" x14ac:dyDescent="0.25"/>
    <row r="4022" s="56" customFormat="1" x14ac:dyDescent="0.25"/>
    <row r="4023" s="56" customFormat="1" x14ac:dyDescent="0.25"/>
    <row r="4024" s="56" customFormat="1" x14ac:dyDescent="0.25"/>
    <row r="4025" s="56" customFormat="1" x14ac:dyDescent="0.25"/>
    <row r="4026" s="56" customFormat="1" x14ac:dyDescent="0.25"/>
    <row r="4027" s="56" customFormat="1" x14ac:dyDescent="0.25"/>
    <row r="4028" s="56" customFormat="1" x14ac:dyDescent="0.25"/>
    <row r="4029" s="56" customFormat="1" x14ac:dyDescent="0.25"/>
    <row r="4030" s="56" customFormat="1" x14ac:dyDescent="0.25"/>
    <row r="4031" s="56" customFormat="1" x14ac:dyDescent="0.25"/>
    <row r="4032" s="56" customFormat="1" x14ac:dyDescent="0.25"/>
    <row r="4033" s="56" customFormat="1" x14ac:dyDescent="0.25"/>
    <row r="4034" s="56" customFormat="1" x14ac:dyDescent="0.25"/>
    <row r="4035" s="56" customFormat="1" x14ac:dyDescent="0.25"/>
    <row r="4036" s="56" customFormat="1" x14ac:dyDescent="0.25"/>
    <row r="4037" s="56" customFormat="1" x14ac:dyDescent="0.25"/>
    <row r="4038" s="56" customFormat="1" x14ac:dyDescent="0.25"/>
    <row r="4039" s="56" customFormat="1" x14ac:dyDescent="0.25"/>
    <row r="4040" s="56" customFormat="1" x14ac:dyDescent="0.25"/>
    <row r="4041" s="56" customFormat="1" x14ac:dyDescent="0.25"/>
    <row r="4042" s="56" customFormat="1" x14ac:dyDescent="0.25"/>
    <row r="4043" s="56" customFormat="1" x14ac:dyDescent="0.25"/>
    <row r="4044" s="56" customFormat="1" x14ac:dyDescent="0.25"/>
    <row r="4045" s="56" customFormat="1" x14ac:dyDescent="0.25"/>
    <row r="4046" s="56" customFormat="1" x14ac:dyDescent="0.25"/>
    <row r="4047" s="56" customFormat="1" x14ac:dyDescent="0.25"/>
    <row r="4048" s="56" customFormat="1" x14ac:dyDescent="0.25"/>
    <row r="4049" s="56" customFormat="1" x14ac:dyDescent="0.25"/>
    <row r="4050" s="56" customFormat="1" x14ac:dyDescent="0.25"/>
    <row r="4051" s="56" customFormat="1" x14ac:dyDescent="0.25"/>
    <row r="4052" s="56" customFormat="1" x14ac:dyDescent="0.25"/>
    <row r="4053" s="56" customFormat="1" x14ac:dyDescent="0.25"/>
    <row r="4054" s="56" customFormat="1" x14ac:dyDescent="0.25"/>
    <row r="4055" s="56" customFormat="1" x14ac:dyDescent="0.25"/>
    <row r="4056" s="56" customFormat="1" x14ac:dyDescent="0.25"/>
    <row r="4057" s="56" customFormat="1" x14ac:dyDescent="0.25"/>
    <row r="4058" s="56" customFormat="1" x14ac:dyDescent="0.25"/>
    <row r="4059" s="56" customFormat="1" x14ac:dyDescent="0.25"/>
    <row r="4060" s="56" customFormat="1" x14ac:dyDescent="0.25"/>
    <row r="4061" s="56" customFormat="1" x14ac:dyDescent="0.25"/>
    <row r="4062" s="56" customFormat="1" x14ac:dyDescent="0.25"/>
    <row r="4063" s="56" customFormat="1" x14ac:dyDescent="0.25"/>
    <row r="4064" s="56" customFormat="1" x14ac:dyDescent="0.25"/>
    <row r="4065" s="56" customFormat="1" x14ac:dyDescent="0.25"/>
    <row r="4066" s="56" customFormat="1" x14ac:dyDescent="0.25"/>
    <row r="4067" s="56" customFormat="1" x14ac:dyDescent="0.25"/>
    <row r="4068" s="56" customFormat="1" x14ac:dyDescent="0.25"/>
    <row r="4069" s="56" customFormat="1" x14ac:dyDescent="0.25"/>
    <row r="4070" s="56" customFormat="1" x14ac:dyDescent="0.25"/>
    <row r="4071" s="56" customFormat="1" x14ac:dyDescent="0.25"/>
    <row r="4072" s="56" customFormat="1" x14ac:dyDescent="0.25"/>
    <row r="4073" s="56" customFormat="1" x14ac:dyDescent="0.25"/>
    <row r="4074" s="56" customFormat="1" x14ac:dyDescent="0.25"/>
    <row r="4075" s="56" customFormat="1" x14ac:dyDescent="0.25"/>
    <row r="4076" s="56" customFormat="1" x14ac:dyDescent="0.25"/>
    <row r="4077" s="56" customFormat="1" x14ac:dyDescent="0.25"/>
    <row r="4078" s="56" customFormat="1" x14ac:dyDescent="0.25"/>
    <row r="4079" s="56" customFormat="1" x14ac:dyDescent="0.25"/>
    <row r="4080" s="56" customFormat="1" x14ac:dyDescent="0.25"/>
    <row r="4081" s="56" customFormat="1" x14ac:dyDescent="0.25"/>
    <row r="4082" s="56" customFormat="1" x14ac:dyDescent="0.25"/>
    <row r="4083" s="56" customFormat="1" x14ac:dyDescent="0.25"/>
    <row r="4084" s="56" customFormat="1" x14ac:dyDescent="0.25"/>
    <row r="4085" s="56" customFormat="1" x14ac:dyDescent="0.25"/>
    <row r="4086" s="56" customFormat="1" x14ac:dyDescent="0.25"/>
    <row r="4087" s="56" customFormat="1" x14ac:dyDescent="0.25"/>
    <row r="4088" s="56" customFormat="1" x14ac:dyDescent="0.25"/>
    <row r="4089" s="56" customFormat="1" x14ac:dyDescent="0.25"/>
    <row r="4090" s="56" customFormat="1" x14ac:dyDescent="0.25"/>
    <row r="4091" s="56" customFormat="1" x14ac:dyDescent="0.25"/>
    <row r="4092" s="56" customFormat="1" x14ac:dyDescent="0.25"/>
    <row r="4093" s="56" customFormat="1" x14ac:dyDescent="0.25"/>
    <row r="4094" s="56" customFormat="1" x14ac:dyDescent="0.25"/>
    <row r="4095" s="56" customFormat="1" x14ac:dyDescent="0.25"/>
    <row r="4096" s="56" customFormat="1" x14ac:dyDescent="0.25"/>
    <row r="4097" s="56" customFormat="1" x14ac:dyDescent="0.25"/>
    <row r="4098" s="56" customFormat="1" x14ac:dyDescent="0.25"/>
    <row r="4099" s="56" customFormat="1" x14ac:dyDescent="0.25"/>
    <row r="4100" s="56" customFormat="1" x14ac:dyDescent="0.25"/>
    <row r="4101" s="56" customFormat="1" x14ac:dyDescent="0.25"/>
    <row r="4102" s="56" customFormat="1" x14ac:dyDescent="0.25"/>
    <row r="4103" s="56" customFormat="1" x14ac:dyDescent="0.25"/>
    <row r="4104" s="56" customFormat="1" x14ac:dyDescent="0.25"/>
    <row r="4105" s="56" customFormat="1" x14ac:dyDescent="0.25"/>
    <row r="4106" s="56" customFormat="1" x14ac:dyDescent="0.25"/>
    <row r="4107" s="56" customFormat="1" x14ac:dyDescent="0.25"/>
    <row r="4108" s="56" customFormat="1" x14ac:dyDescent="0.25"/>
    <row r="4109" s="56" customFormat="1" x14ac:dyDescent="0.25"/>
    <row r="4110" s="56" customFormat="1" x14ac:dyDescent="0.25"/>
    <row r="4111" s="56" customFormat="1" x14ac:dyDescent="0.25"/>
    <row r="4112" s="56" customFormat="1" x14ac:dyDescent="0.25"/>
    <row r="4113" s="56" customFormat="1" x14ac:dyDescent="0.25"/>
    <row r="4114" s="56" customFormat="1" x14ac:dyDescent="0.25"/>
    <row r="4115" s="56" customFormat="1" x14ac:dyDescent="0.25"/>
    <row r="4116" s="56" customFormat="1" x14ac:dyDescent="0.25"/>
    <row r="4117" s="56" customFormat="1" x14ac:dyDescent="0.25"/>
    <row r="4118" s="56" customFormat="1" x14ac:dyDescent="0.25"/>
    <row r="4119" s="56" customFormat="1" x14ac:dyDescent="0.25"/>
    <row r="4120" s="56" customFormat="1" x14ac:dyDescent="0.25"/>
    <row r="4121" s="56" customFormat="1" x14ac:dyDescent="0.25"/>
    <row r="4122" s="56" customFormat="1" x14ac:dyDescent="0.25"/>
    <row r="4123" s="56" customFormat="1" x14ac:dyDescent="0.25"/>
    <row r="4124" s="56" customFormat="1" x14ac:dyDescent="0.25"/>
    <row r="4125" s="56" customFormat="1" x14ac:dyDescent="0.25"/>
    <row r="4126" s="56" customFormat="1" x14ac:dyDescent="0.25"/>
    <row r="4127" s="56" customFormat="1" x14ac:dyDescent="0.25"/>
    <row r="4128" s="56" customFormat="1" x14ac:dyDescent="0.25"/>
    <row r="4129" s="56" customFormat="1" x14ac:dyDescent="0.25"/>
    <row r="4130" s="56" customFormat="1" x14ac:dyDescent="0.25"/>
    <row r="4131" s="56" customFormat="1" x14ac:dyDescent="0.25"/>
    <row r="4132" s="56" customFormat="1" x14ac:dyDescent="0.25"/>
    <row r="4133" s="56" customFormat="1" x14ac:dyDescent="0.25"/>
    <row r="4134" s="56" customFormat="1" x14ac:dyDescent="0.25"/>
    <row r="4135" s="56" customFormat="1" x14ac:dyDescent="0.25"/>
    <row r="4136" s="56" customFormat="1" x14ac:dyDescent="0.25"/>
    <row r="4137" s="56" customFormat="1" x14ac:dyDescent="0.25"/>
    <row r="4138" s="56" customFormat="1" x14ac:dyDescent="0.25"/>
    <row r="4139" s="56" customFormat="1" x14ac:dyDescent="0.25"/>
    <row r="4140" s="56" customFormat="1" x14ac:dyDescent="0.25"/>
    <row r="4141" s="56" customFormat="1" x14ac:dyDescent="0.25"/>
    <row r="4142" s="56" customFormat="1" x14ac:dyDescent="0.25"/>
    <row r="4143" s="56" customFormat="1" x14ac:dyDescent="0.25"/>
    <row r="4144" s="56" customFormat="1" x14ac:dyDescent="0.25"/>
    <row r="4145" s="56" customFormat="1" x14ac:dyDescent="0.25"/>
    <row r="4146" s="56" customFormat="1" x14ac:dyDescent="0.25"/>
    <row r="4147" s="56" customFormat="1" x14ac:dyDescent="0.25"/>
    <row r="4148" s="56" customFormat="1" x14ac:dyDescent="0.25"/>
    <row r="4149" s="56" customFormat="1" x14ac:dyDescent="0.25"/>
    <row r="4150" s="56" customFormat="1" x14ac:dyDescent="0.25"/>
    <row r="4151" s="56" customFormat="1" x14ac:dyDescent="0.25"/>
    <row r="4152" s="56" customFormat="1" x14ac:dyDescent="0.25"/>
    <row r="4153" s="56" customFormat="1" x14ac:dyDescent="0.25"/>
    <row r="4154" s="56" customFormat="1" x14ac:dyDescent="0.25"/>
    <row r="4155" s="56" customFormat="1" x14ac:dyDescent="0.25"/>
    <row r="4156" s="56" customFormat="1" x14ac:dyDescent="0.25"/>
    <row r="4157" s="56" customFormat="1" x14ac:dyDescent="0.25"/>
    <row r="4158" s="56" customFormat="1" x14ac:dyDescent="0.25"/>
    <row r="4159" s="56" customFormat="1" x14ac:dyDescent="0.25"/>
    <row r="4160" s="56" customFormat="1" x14ac:dyDescent="0.25"/>
    <row r="4161" s="56" customFormat="1" x14ac:dyDescent="0.25"/>
    <row r="4162" s="56" customFormat="1" x14ac:dyDescent="0.25"/>
    <row r="4163" s="56" customFormat="1" x14ac:dyDescent="0.25"/>
    <row r="4164" s="56" customFormat="1" x14ac:dyDescent="0.25"/>
    <row r="4165" s="56" customFormat="1" x14ac:dyDescent="0.25"/>
    <row r="4166" s="56" customFormat="1" x14ac:dyDescent="0.25"/>
    <row r="4167" s="56" customFormat="1" x14ac:dyDescent="0.25"/>
    <row r="4168" s="56" customFormat="1" x14ac:dyDescent="0.25"/>
    <row r="4169" s="56" customFormat="1" x14ac:dyDescent="0.25"/>
    <row r="4170" s="56" customFormat="1" x14ac:dyDescent="0.25"/>
    <row r="4171" s="56" customFormat="1" x14ac:dyDescent="0.25"/>
    <row r="4172" s="56" customFormat="1" x14ac:dyDescent="0.25"/>
    <row r="4173" s="56" customFormat="1" x14ac:dyDescent="0.25"/>
    <row r="4174" s="56" customFormat="1" x14ac:dyDescent="0.25"/>
    <row r="4175" s="56" customFormat="1" x14ac:dyDescent="0.25"/>
    <row r="4176" s="56" customFormat="1" x14ac:dyDescent="0.25"/>
    <row r="4177" s="56" customFormat="1" x14ac:dyDescent="0.25"/>
    <row r="4178" s="56" customFormat="1" x14ac:dyDescent="0.25"/>
    <row r="4179" s="56" customFormat="1" x14ac:dyDescent="0.25"/>
    <row r="4180" s="56" customFormat="1" x14ac:dyDescent="0.25"/>
    <row r="4181" s="56" customFormat="1" x14ac:dyDescent="0.25"/>
    <row r="4182" s="56" customFormat="1" x14ac:dyDescent="0.25"/>
    <row r="4183" s="56" customFormat="1" x14ac:dyDescent="0.25"/>
    <row r="4184" s="56" customFormat="1" x14ac:dyDescent="0.25"/>
    <row r="4185" s="56" customFormat="1" x14ac:dyDescent="0.25"/>
    <row r="4186" s="56" customFormat="1" x14ac:dyDescent="0.25"/>
    <row r="4187" s="56" customFormat="1" x14ac:dyDescent="0.25"/>
    <row r="4188" s="56" customFormat="1" x14ac:dyDescent="0.25"/>
    <row r="4189" s="56" customFormat="1" x14ac:dyDescent="0.25"/>
    <row r="4190" s="56" customFormat="1" x14ac:dyDescent="0.25"/>
    <row r="4191" s="56" customFormat="1" x14ac:dyDescent="0.25"/>
    <row r="4192" s="56" customFormat="1" x14ac:dyDescent="0.25"/>
    <row r="4193" s="56" customFormat="1" x14ac:dyDescent="0.25"/>
    <row r="4194" s="56" customFormat="1" x14ac:dyDescent="0.25"/>
    <row r="4195" s="56" customFormat="1" x14ac:dyDescent="0.25"/>
    <row r="4196" s="56" customFormat="1" x14ac:dyDescent="0.25"/>
    <row r="4197" s="56" customFormat="1" x14ac:dyDescent="0.25"/>
    <row r="4198" s="56" customFormat="1" x14ac:dyDescent="0.25"/>
    <row r="4199" s="56" customFormat="1" x14ac:dyDescent="0.25"/>
    <row r="4200" s="56" customFormat="1" x14ac:dyDescent="0.25"/>
    <row r="4201" s="56" customFormat="1" x14ac:dyDescent="0.25"/>
    <row r="4202" s="56" customFormat="1" x14ac:dyDescent="0.25"/>
    <row r="4203" s="56" customFormat="1" x14ac:dyDescent="0.25"/>
    <row r="4204" s="56" customFormat="1" x14ac:dyDescent="0.25"/>
    <row r="4205" s="56" customFormat="1" x14ac:dyDescent="0.25"/>
    <row r="4206" s="56" customFormat="1" x14ac:dyDescent="0.25"/>
    <row r="4207" s="56" customFormat="1" x14ac:dyDescent="0.25"/>
    <row r="4208" s="56" customFormat="1" x14ac:dyDescent="0.25"/>
    <row r="4209" s="56" customFormat="1" x14ac:dyDescent="0.25"/>
    <row r="4210" s="56" customFormat="1" x14ac:dyDescent="0.25"/>
    <row r="4211" s="56" customFormat="1" x14ac:dyDescent="0.25"/>
    <row r="4212" s="56" customFormat="1" x14ac:dyDescent="0.25"/>
    <row r="4213" s="56" customFormat="1" x14ac:dyDescent="0.25"/>
    <row r="4214" s="56" customFormat="1" x14ac:dyDescent="0.25"/>
    <row r="4215" s="56" customFormat="1" x14ac:dyDescent="0.25"/>
    <row r="4216" s="56" customFormat="1" x14ac:dyDescent="0.25"/>
    <row r="4217" s="56" customFormat="1" x14ac:dyDescent="0.25"/>
    <row r="4218" s="56" customFormat="1" x14ac:dyDescent="0.25"/>
    <row r="4219" s="56" customFormat="1" x14ac:dyDescent="0.25"/>
    <row r="4220" s="56" customFormat="1" x14ac:dyDescent="0.25"/>
    <row r="4221" s="56" customFormat="1" x14ac:dyDescent="0.25"/>
    <row r="4222" s="56" customFormat="1" x14ac:dyDescent="0.25"/>
    <row r="4223" s="56" customFormat="1" x14ac:dyDescent="0.25"/>
    <row r="4224" s="56" customFormat="1" x14ac:dyDescent="0.25"/>
    <row r="4225" s="56" customFormat="1" x14ac:dyDescent="0.25"/>
    <row r="4226" s="56" customFormat="1" x14ac:dyDescent="0.25"/>
    <row r="4227" s="56" customFormat="1" x14ac:dyDescent="0.25"/>
    <row r="4228" s="56" customFormat="1" x14ac:dyDescent="0.25"/>
    <row r="4229" s="56" customFormat="1" x14ac:dyDescent="0.25"/>
    <row r="4230" s="56" customFormat="1" x14ac:dyDescent="0.25"/>
    <row r="4231" s="56" customFormat="1" x14ac:dyDescent="0.25"/>
    <row r="4232" s="56" customFormat="1" x14ac:dyDescent="0.25"/>
    <row r="4233" s="56" customFormat="1" x14ac:dyDescent="0.25"/>
    <row r="4234" s="56" customFormat="1" x14ac:dyDescent="0.25"/>
    <row r="4235" s="56" customFormat="1" x14ac:dyDescent="0.25"/>
    <row r="4236" s="56" customFormat="1" x14ac:dyDescent="0.25"/>
    <row r="4237" s="56" customFormat="1" x14ac:dyDescent="0.25"/>
    <row r="4238" s="56" customFormat="1" x14ac:dyDescent="0.25"/>
    <row r="4239" s="56" customFormat="1" x14ac:dyDescent="0.25"/>
    <row r="4240" s="56" customFormat="1" x14ac:dyDescent="0.25"/>
    <row r="4241" s="56" customFormat="1" x14ac:dyDescent="0.25"/>
    <row r="4242" s="56" customFormat="1" x14ac:dyDescent="0.25"/>
    <row r="4243" s="56" customFormat="1" x14ac:dyDescent="0.25"/>
    <row r="4244" s="56" customFormat="1" x14ac:dyDescent="0.25"/>
    <row r="4245" s="56" customFormat="1" x14ac:dyDescent="0.25"/>
    <row r="4246" s="56" customFormat="1" x14ac:dyDescent="0.25"/>
    <row r="4247" s="56" customFormat="1" x14ac:dyDescent="0.25"/>
    <row r="4248" s="56" customFormat="1" x14ac:dyDescent="0.25"/>
    <row r="4249" s="56" customFormat="1" x14ac:dyDescent="0.25"/>
    <row r="4250" s="56" customFormat="1" x14ac:dyDescent="0.25"/>
    <row r="4251" s="56" customFormat="1" x14ac:dyDescent="0.25"/>
    <row r="4252" s="56" customFormat="1" x14ac:dyDescent="0.25"/>
    <row r="4253" s="56" customFormat="1" x14ac:dyDescent="0.25"/>
    <row r="4254" s="56" customFormat="1" x14ac:dyDescent="0.25"/>
    <row r="4255" s="56" customFormat="1" x14ac:dyDescent="0.25"/>
    <row r="4256" s="56" customFormat="1" x14ac:dyDescent="0.25"/>
    <row r="4257" s="56" customFormat="1" x14ac:dyDescent="0.25"/>
    <row r="4258" s="56" customFormat="1" x14ac:dyDescent="0.25"/>
    <row r="4259" s="56" customFormat="1" x14ac:dyDescent="0.25"/>
    <row r="4260" s="56" customFormat="1" x14ac:dyDescent="0.25"/>
    <row r="4261" s="56" customFormat="1" x14ac:dyDescent="0.25"/>
    <row r="4262" s="56" customFormat="1" x14ac:dyDescent="0.25"/>
    <row r="4263" s="56" customFormat="1" x14ac:dyDescent="0.25"/>
    <row r="4264" s="56" customFormat="1" x14ac:dyDescent="0.25"/>
    <row r="4265" s="56" customFormat="1" x14ac:dyDescent="0.25"/>
    <row r="4266" s="56" customFormat="1" x14ac:dyDescent="0.25"/>
    <row r="4267" s="56" customFormat="1" x14ac:dyDescent="0.25"/>
    <row r="4268" s="56" customFormat="1" x14ac:dyDescent="0.25"/>
    <row r="4269" s="56" customFormat="1" x14ac:dyDescent="0.25"/>
    <row r="4270" s="56" customFormat="1" x14ac:dyDescent="0.25"/>
    <row r="4271" s="56" customFormat="1" x14ac:dyDescent="0.25"/>
    <row r="4272" s="56" customFormat="1" x14ac:dyDescent="0.25"/>
    <row r="4273" s="56" customFormat="1" x14ac:dyDescent="0.25"/>
    <row r="4274" s="56" customFormat="1" x14ac:dyDescent="0.25"/>
    <row r="4275" s="56" customFormat="1" x14ac:dyDescent="0.25"/>
    <row r="4276" s="56" customFormat="1" x14ac:dyDescent="0.25"/>
    <row r="4277" s="56" customFormat="1" x14ac:dyDescent="0.25"/>
    <row r="4278" s="56" customFormat="1" x14ac:dyDescent="0.25"/>
    <row r="4279" s="56" customFormat="1" x14ac:dyDescent="0.25"/>
    <row r="4280" s="56" customFormat="1" x14ac:dyDescent="0.25"/>
    <row r="4281" s="56" customFormat="1" x14ac:dyDescent="0.25"/>
    <row r="4282" s="56" customFormat="1" x14ac:dyDescent="0.25"/>
    <row r="4283" s="56" customFormat="1" x14ac:dyDescent="0.25"/>
    <row r="4284" s="56" customFormat="1" x14ac:dyDescent="0.25"/>
    <row r="4285" s="56" customFormat="1" x14ac:dyDescent="0.25"/>
    <row r="4286" s="56" customFormat="1" x14ac:dyDescent="0.25"/>
    <row r="4287" s="56" customFormat="1" x14ac:dyDescent="0.25"/>
    <row r="4288" s="56" customFormat="1" x14ac:dyDescent="0.25"/>
    <row r="4289" s="56" customFormat="1" x14ac:dyDescent="0.25"/>
    <row r="4290" s="56" customFormat="1" x14ac:dyDescent="0.25"/>
    <row r="4291" s="56" customFormat="1" x14ac:dyDescent="0.25"/>
    <row r="4292" s="56" customFormat="1" x14ac:dyDescent="0.25"/>
    <row r="4293" s="56" customFormat="1" x14ac:dyDescent="0.25"/>
    <row r="4294" s="56" customFormat="1" x14ac:dyDescent="0.25"/>
    <row r="4295" s="56" customFormat="1" x14ac:dyDescent="0.25"/>
    <row r="4296" s="56" customFormat="1" x14ac:dyDescent="0.25"/>
    <row r="4297" s="56" customFormat="1" x14ac:dyDescent="0.25"/>
    <row r="4298" s="56" customFormat="1" x14ac:dyDescent="0.25"/>
    <row r="4299" s="56" customFormat="1" x14ac:dyDescent="0.25"/>
    <row r="4300" s="56" customFormat="1" x14ac:dyDescent="0.25"/>
    <row r="4301" s="56" customFormat="1" x14ac:dyDescent="0.25"/>
    <row r="4302" s="56" customFormat="1" x14ac:dyDescent="0.25"/>
    <row r="4303" s="56" customFormat="1" x14ac:dyDescent="0.25"/>
    <row r="4304" s="56" customFormat="1" x14ac:dyDescent="0.25"/>
    <row r="4305" s="56" customFormat="1" x14ac:dyDescent="0.25"/>
    <row r="4306" s="56" customFormat="1" x14ac:dyDescent="0.25"/>
    <row r="4307" s="56" customFormat="1" x14ac:dyDescent="0.25"/>
    <row r="4308" s="56" customFormat="1" x14ac:dyDescent="0.25"/>
    <row r="4309" s="56" customFormat="1" x14ac:dyDescent="0.25"/>
    <row r="4310" s="56" customFormat="1" x14ac:dyDescent="0.25"/>
    <row r="4311" s="56" customFormat="1" x14ac:dyDescent="0.25"/>
    <row r="4312" s="56" customFormat="1" x14ac:dyDescent="0.25"/>
    <row r="4313" s="56" customFormat="1" x14ac:dyDescent="0.25"/>
    <row r="4314" s="56" customFormat="1" x14ac:dyDescent="0.25"/>
    <row r="4315" s="56" customFormat="1" x14ac:dyDescent="0.25"/>
    <row r="4316" s="56" customFormat="1" x14ac:dyDescent="0.25"/>
    <row r="4317" s="56" customFormat="1" x14ac:dyDescent="0.25"/>
    <row r="4318" s="56" customFormat="1" x14ac:dyDescent="0.25"/>
    <row r="4319" s="56" customFormat="1" x14ac:dyDescent="0.25"/>
    <row r="4320" s="56" customFormat="1" x14ac:dyDescent="0.25"/>
    <row r="4321" s="56" customFormat="1" x14ac:dyDescent="0.25"/>
    <row r="4322" s="56" customFormat="1" x14ac:dyDescent="0.25"/>
    <row r="4323" s="56" customFormat="1" x14ac:dyDescent="0.25"/>
    <row r="4324" s="56" customFormat="1" x14ac:dyDescent="0.25"/>
    <row r="4325" s="56" customFormat="1" x14ac:dyDescent="0.25"/>
    <row r="4326" s="56" customFormat="1" x14ac:dyDescent="0.25"/>
    <row r="4327" s="56" customFormat="1" x14ac:dyDescent="0.25"/>
    <row r="4328" s="56" customFormat="1" x14ac:dyDescent="0.25"/>
    <row r="4329" s="56" customFormat="1" x14ac:dyDescent="0.25"/>
    <row r="4330" s="56" customFormat="1" x14ac:dyDescent="0.25"/>
    <row r="4331" s="56" customFormat="1" x14ac:dyDescent="0.25"/>
    <row r="4332" s="56" customFormat="1" x14ac:dyDescent="0.25"/>
    <row r="4333" s="56" customFormat="1" x14ac:dyDescent="0.25"/>
    <row r="4334" s="56" customFormat="1" x14ac:dyDescent="0.25"/>
    <row r="4335" s="56" customFormat="1" x14ac:dyDescent="0.25"/>
    <row r="4336" s="56" customFormat="1" x14ac:dyDescent="0.25"/>
    <row r="4337" s="56" customFormat="1" x14ac:dyDescent="0.25"/>
    <row r="4338" s="56" customFormat="1" x14ac:dyDescent="0.25"/>
    <row r="4339" s="56" customFormat="1" x14ac:dyDescent="0.25"/>
    <row r="4340" s="56" customFormat="1" x14ac:dyDescent="0.25"/>
    <row r="4341" s="56" customFormat="1" x14ac:dyDescent="0.25"/>
    <row r="4342" s="56" customFormat="1" x14ac:dyDescent="0.25"/>
    <row r="4343" s="56" customFormat="1" x14ac:dyDescent="0.25"/>
    <row r="4344" s="56" customFormat="1" x14ac:dyDescent="0.25"/>
    <row r="4345" s="56" customFormat="1" x14ac:dyDescent="0.25"/>
    <row r="4346" s="56" customFormat="1" x14ac:dyDescent="0.25"/>
    <row r="4347" s="56" customFormat="1" x14ac:dyDescent="0.25"/>
    <row r="4348" s="56" customFormat="1" x14ac:dyDescent="0.25"/>
    <row r="4349" s="56" customFormat="1" x14ac:dyDescent="0.25"/>
    <row r="4350" s="56" customFormat="1" x14ac:dyDescent="0.25"/>
    <row r="4351" s="56" customFormat="1" x14ac:dyDescent="0.25"/>
    <row r="4352" s="56" customFormat="1" x14ac:dyDescent="0.25"/>
    <row r="4353" s="56" customFormat="1" x14ac:dyDescent="0.25"/>
    <row r="4354" s="56" customFormat="1" x14ac:dyDescent="0.25"/>
    <row r="4355" s="56" customFormat="1" x14ac:dyDescent="0.25"/>
    <row r="4356" s="56" customFormat="1" x14ac:dyDescent="0.25"/>
    <row r="4357" s="56" customFormat="1" x14ac:dyDescent="0.25"/>
    <row r="4358" s="56" customFormat="1" x14ac:dyDescent="0.25"/>
    <row r="4359" s="56" customFormat="1" x14ac:dyDescent="0.25"/>
    <row r="4360" s="56" customFormat="1" x14ac:dyDescent="0.25"/>
    <row r="4361" s="56" customFormat="1" x14ac:dyDescent="0.25"/>
    <row r="4362" s="56" customFormat="1" x14ac:dyDescent="0.25"/>
    <row r="4363" s="56" customFormat="1" x14ac:dyDescent="0.25"/>
    <row r="4364" s="56" customFormat="1" x14ac:dyDescent="0.25"/>
    <row r="4365" s="56" customFormat="1" x14ac:dyDescent="0.25"/>
    <row r="4366" s="56" customFormat="1" x14ac:dyDescent="0.25"/>
    <row r="4367" s="56" customFormat="1" x14ac:dyDescent="0.25"/>
    <row r="4368" s="56" customFormat="1" x14ac:dyDescent="0.25"/>
    <row r="4369" s="56" customFormat="1" x14ac:dyDescent="0.25"/>
    <row r="4370" s="56" customFormat="1" x14ac:dyDescent="0.25"/>
    <row r="4371" s="56" customFormat="1" x14ac:dyDescent="0.25"/>
    <row r="4372" s="56" customFormat="1" x14ac:dyDescent="0.25"/>
    <row r="4373" s="56" customFormat="1" x14ac:dyDescent="0.25"/>
    <row r="4374" s="56" customFormat="1" x14ac:dyDescent="0.25"/>
    <row r="4375" s="56" customFormat="1" x14ac:dyDescent="0.25"/>
    <row r="4376" s="56" customFormat="1" x14ac:dyDescent="0.25"/>
    <row r="4377" s="56" customFormat="1" x14ac:dyDescent="0.25"/>
    <row r="4378" s="56" customFormat="1" x14ac:dyDescent="0.25"/>
    <row r="4379" s="56" customFormat="1" x14ac:dyDescent="0.25"/>
    <row r="4380" s="56" customFormat="1" x14ac:dyDescent="0.25"/>
    <row r="4381" s="56" customFormat="1" x14ac:dyDescent="0.25"/>
    <row r="4382" s="56" customFormat="1" x14ac:dyDescent="0.25"/>
    <row r="4383" s="56" customFormat="1" x14ac:dyDescent="0.25"/>
    <row r="4384" s="56" customFormat="1" x14ac:dyDescent="0.25"/>
    <row r="4385" s="56" customFormat="1" x14ac:dyDescent="0.25"/>
    <row r="4386" s="56" customFormat="1" x14ac:dyDescent="0.25"/>
    <row r="4387" s="56" customFormat="1" x14ac:dyDescent="0.25"/>
    <row r="4388" s="56" customFormat="1" x14ac:dyDescent="0.25"/>
    <row r="4389" s="56" customFormat="1" x14ac:dyDescent="0.25"/>
    <row r="4390" s="56" customFormat="1" x14ac:dyDescent="0.25"/>
    <row r="4391" s="56" customFormat="1" x14ac:dyDescent="0.25"/>
    <row r="4392" s="56" customFormat="1" x14ac:dyDescent="0.25"/>
    <row r="4393" s="56" customFormat="1" x14ac:dyDescent="0.25"/>
    <row r="4394" s="56" customFormat="1" x14ac:dyDescent="0.25"/>
    <row r="4395" s="56" customFormat="1" x14ac:dyDescent="0.25"/>
    <row r="4396" s="56" customFormat="1" x14ac:dyDescent="0.25"/>
    <row r="4397" s="56" customFormat="1" x14ac:dyDescent="0.25"/>
    <row r="4398" s="56" customFormat="1" x14ac:dyDescent="0.25"/>
    <row r="4399" s="56" customFormat="1" x14ac:dyDescent="0.25"/>
    <row r="4400" s="56" customFormat="1" x14ac:dyDescent="0.25"/>
    <row r="4401" s="56" customFormat="1" x14ac:dyDescent="0.25"/>
    <row r="4402" s="56" customFormat="1" x14ac:dyDescent="0.25"/>
    <row r="4403" s="56" customFormat="1" x14ac:dyDescent="0.25"/>
    <row r="4404" s="56" customFormat="1" x14ac:dyDescent="0.25"/>
    <row r="4405" s="56" customFormat="1" x14ac:dyDescent="0.25"/>
    <row r="4406" s="56" customFormat="1" x14ac:dyDescent="0.25"/>
    <row r="4407" s="56" customFormat="1" x14ac:dyDescent="0.25"/>
    <row r="4408" s="56" customFormat="1" x14ac:dyDescent="0.25"/>
    <row r="4409" s="56" customFormat="1" x14ac:dyDescent="0.25"/>
    <row r="4410" s="56" customFormat="1" x14ac:dyDescent="0.25"/>
    <row r="4411" s="56" customFormat="1" x14ac:dyDescent="0.25"/>
    <row r="4412" s="56" customFormat="1" x14ac:dyDescent="0.25"/>
    <row r="4413" s="56" customFormat="1" x14ac:dyDescent="0.25"/>
    <row r="4414" s="56" customFormat="1" x14ac:dyDescent="0.25"/>
    <row r="4415" s="56" customFormat="1" x14ac:dyDescent="0.25"/>
    <row r="4416" s="56" customFormat="1" x14ac:dyDescent="0.25"/>
    <row r="4417" s="56" customFormat="1" x14ac:dyDescent="0.25"/>
    <row r="4418" s="56" customFormat="1" x14ac:dyDescent="0.25"/>
    <row r="4419" s="56" customFormat="1" x14ac:dyDescent="0.25"/>
    <row r="4420" s="56" customFormat="1" x14ac:dyDescent="0.25"/>
    <row r="4421" s="56" customFormat="1" x14ac:dyDescent="0.25"/>
    <row r="4422" s="56" customFormat="1" x14ac:dyDescent="0.25"/>
    <row r="4423" s="56" customFormat="1" x14ac:dyDescent="0.25"/>
    <row r="4424" s="56" customFormat="1" x14ac:dyDescent="0.25"/>
    <row r="4425" s="56" customFormat="1" x14ac:dyDescent="0.25"/>
    <row r="4426" s="56" customFormat="1" x14ac:dyDescent="0.25"/>
    <row r="4427" s="56" customFormat="1" x14ac:dyDescent="0.25"/>
    <row r="4428" s="56" customFormat="1" x14ac:dyDescent="0.25"/>
    <row r="4429" s="56" customFormat="1" x14ac:dyDescent="0.25"/>
    <row r="4430" s="56" customFormat="1" x14ac:dyDescent="0.25"/>
    <row r="4431" s="56" customFormat="1" x14ac:dyDescent="0.25"/>
    <row r="4432" s="56" customFormat="1" x14ac:dyDescent="0.25"/>
    <row r="4433" s="56" customFormat="1" x14ac:dyDescent="0.25"/>
    <row r="4434" s="56" customFormat="1" x14ac:dyDescent="0.25"/>
    <row r="4435" s="56" customFormat="1" x14ac:dyDescent="0.25"/>
    <row r="4436" s="56" customFormat="1" x14ac:dyDescent="0.25"/>
    <row r="4437" s="56" customFormat="1" x14ac:dyDescent="0.25"/>
    <row r="4438" s="56" customFormat="1" x14ac:dyDescent="0.25"/>
    <row r="4439" s="56" customFormat="1" x14ac:dyDescent="0.25"/>
    <row r="4440" s="56" customFormat="1" x14ac:dyDescent="0.25"/>
    <row r="4441" s="56" customFormat="1" x14ac:dyDescent="0.25"/>
    <row r="4442" s="56" customFormat="1" x14ac:dyDescent="0.25"/>
    <row r="4443" s="56" customFormat="1" x14ac:dyDescent="0.25"/>
    <row r="4444" s="56" customFormat="1" x14ac:dyDescent="0.25"/>
    <row r="4445" s="56" customFormat="1" x14ac:dyDescent="0.25"/>
    <row r="4446" s="56" customFormat="1" x14ac:dyDescent="0.25"/>
    <row r="4447" s="56" customFormat="1" x14ac:dyDescent="0.25"/>
    <row r="4448" s="56" customFormat="1" x14ac:dyDescent="0.25"/>
    <row r="4449" s="56" customFormat="1" x14ac:dyDescent="0.25"/>
    <row r="4450" s="56" customFormat="1" x14ac:dyDescent="0.25"/>
    <row r="4451" s="56" customFormat="1" x14ac:dyDescent="0.25"/>
    <row r="4452" s="56" customFormat="1" x14ac:dyDescent="0.25"/>
    <row r="4453" s="56" customFormat="1" x14ac:dyDescent="0.25"/>
    <row r="4454" s="56" customFormat="1" x14ac:dyDescent="0.25"/>
    <row r="4455" s="56" customFormat="1" x14ac:dyDescent="0.25"/>
    <row r="4456" s="56" customFormat="1" x14ac:dyDescent="0.25"/>
    <row r="4457" s="56" customFormat="1" x14ac:dyDescent="0.25"/>
    <row r="4458" s="56" customFormat="1" x14ac:dyDescent="0.25"/>
    <row r="4459" s="56" customFormat="1" x14ac:dyDescent="0.25"/>
    <row r="4460" s="56" customFormat="1" x14ac:dyDescent="0.25"/>
    <row r="4461" s="56" customFormat="1" x14ac:dyDescent="0.25"/>
    <row r="4462" s="56" customFormat="1" x14ac:dyDescent="0.25"/>
    <row r="4463" s="56" customFormat="1" x14ac:dyDescent="0.25"/>
    <row r="4464" s="56" customFormat="1" x14ac:dyDescent="0.25"/>
    <row r="4465" s="56" customFormat="1" x14ac:dyDescent="0.25"/>
    <row r="4466" s="56" customFormat="1" x14ac:dyDescent="0.25"/>
    <row r="4467" s="56" customFormat="1" x14ac:dyDescent="0.25"/>
    <row r="4468" s="56" customFormat="1" x14ac:dyDescent="0.25"/>
    <row r="4469" s="56" customFormat="1" x14ac:dyDescent="0.25"/>
    <row r="4470" s="56" customFormat="1" x14ac:dyDescent="0.25"/>
    <row r="4471" s="56" customFormat="1" x14ac:dyDescent="0.25"/>
    <row r="4472" s="56" customFormat="1" x14ac:dyDescent="0.25"/>
    <row r="4473" s="56" customFormat="1" x14ac:dyDescent="0.25"/>
    <row r="4474" s="56" customFormat="1" x14ac:dyDescent="0.25"/>
    <row r="4475" s="56" customFormat="1" x14ac:dyDescent="0.25"/>
    <row r="4476" s="56" customFormat="1" x14ac:dyDescent="0.25"/>
    <row r="4477" s="56" customFormat="1" x14ac:dyDescent="0.25"/>
    <row r="4478" s="56" customFormat="1" x14ac:dyDescent="0.25"/>
    <row r="4479" s="56" customFormat="1" x14ac:dyDescent="0.25"/>
    <row r="4480" s="56" customFormat="1" x14ac:dyDescent="0.25"/>
    <row r="4481" s="56" customFormat="1" x14ac:dyDescent="0.25"/>
    <row r="4482" s="56" customFormat="1" x14ac:dyDescent="0.25"/>
    <row r="4483" s="56" customFormat="1" x14ac:dyDescent="0.25"/>
    <row r="4484" s="56" customFormat="1" x14ac:dyDescent="0.25"/>
    <row r="4485" s="56" customFormat="1" x14ac:dyDescent="0.25"/>
    <row r="4486" s="56" customFormat="1" x14ac:dyDescent="0.25"/>
    <row r="4487" s="56" customFormat="1" x14ac:dyDescent="0.25"/>
    <row r="4488" s="56" customFormat="1" x14ac:dyDescent="0.25"/>
    <row r="4489" s="56" customFormat="1" x14ac:dyDescent="0.25"/>
    <row r="4490" s="56" customFormat="1" x14ac:dyDescent="0.25"/>
    <row r="4491" s="56" customFormat="1" x14ac:dyDescent="0.25"/>
    <row r="4492" s="56" customFormat="1" x14ac:dyDescent="0.25"/>
    <row r="4493" s="56" customFormat="1" x14ac:dyDescent="0.25"/>
    <row r="4494" s="56" customFormat="1" x14ac:dyDescent="0.25"/>
    <row r="4495" s="56" customFormat="1" x14ac:dyDescent="0.25"/>
    <row r="4496" s="56" customFormat="1" x14ac:dyDescent="0.25"/>
    <row r="4497" s="56" customFormat="1" x14ac:dyDescent="0.25"/>
    <row r="4498" s="56" customFormat="1" x14ac:dyDescent="0.25"/>
    <row r="4499" s="56" customFormat="1" x14ac:dyDescent="0.25"/>
    <row r="4500" s="56" customFormat="1" x14ac:dyDescent="0.25"/>
    <row r="4501" s="56" customFormat="1" x14ac:dyDescent="0.25"/>
    <row r="4502" s="56" customFormat="1" x14ac:dyDescent="0.25"/>
    <row r="4503" s="56" customFormat="1" x14ac:dyDescent="0.25"/>
    <row r="4504" s="56" customFormat="1" x14ac:dyDescent="0.25"/>
    <row r="4505" s="56" customFormat="1" x14ac:dyDescent="0.25"/>
    <row r="4506" s="56" customFormat="1" x14ac:dyDescent="0.25"/>
    <row r="4507" s="56" customFormat="1" x14ac:dyDescent="0.25"/>
    <row r="4508" s="56" customFormat="1" x14ac:dyDescent="0.25"/>
    <row r="4509" s="56" customFormat="1" x14ac:dyDescent="0.25"/>
    <row r="4510" s="56" customFormat="1" x14ac:dyDescent="0.25"/>
    <row r="4511" s="56" customFormat="1" x14ac:dyDescent="0.25"/>
    <row r="4512" s="56" customFormat="1" x14ac:dyDescent="0.25"/>
    <row r="4513" s="56" customFormat="1" x14ac:dyDescent="0.25"/>
    <row r="4514" s="56" customFormat="1" x14ac:dyDescent="0.25"/>
    <row r="4515" s="56" customFormat="1" x14ac:dyDescent="0.25"/>
    <row r="4516" s="56" customFormat="1" x14ac:dyDescent="0.25"/>
    <row r="4517" s="56" customFormat="1" x14ac:dyDescent="0.25"/>
    <row r="4518" s="56" customFormat="1" x14ac:dyDescent="0.25"/>
    <row r="4519" s="56" customFormat="1" x14ac:dyDescent="0.25"/>
    <row r="4520" s="56" customFormat="1" x14ac:dyDescent="0.25"/>
    <row r="4521" s="56" customFormat="1" x14ac:dyDescent="0.25"/>
    <row r="4522" s="56" customFormat="1" x14ac:dyDescent="0.25"/>
    <row r="4523" s="56" customFormat="1" x14ac:dyDescent="0.25"/>
    <row r="4524" s="56" customFormat="1" x14ac:dyDescent="0.25"/>
    <row r="4525" s="56" customFormat="1" x14ac:dyDescent="0.25"/>
    <row r="4526" s="56" customFormat="1" x14ac:dyDescent="0.25"/>
    <row r="4527" s="56" customFormat="1" x14ac:dyDescent="0.25"/>
    <row r="4528" s="56" customFormat="1" x14ac:dyDescent="0.25"/>
    <row r="4529" s="56" customFormat="1" x14ac:dyDescent="0.25"/>
    <row r="4530" s="56" customFormat="1" x14ac:dyDescent="0.25"/>
    <row r="4531" s="56" customFormat="1" x14ac:dyDescent="0.25"/>
    <row r="4532" s="56" customFormat="1" x14ac:dyDescent="0.25"/>
    <row r="4533" s="56" customFormat="1" x14ac:dyDescent="0.25"/>
    <row r="4534" s="56" customFormat="1" x14ac:dyDescent="0.25"/>
    <row r="4535" s="56" customFormat="1" x14ac:dyDescent="0.25"/>
    <row r="4536" s="56" customFormat="1" x14ac:dyDescent="0.25"/>
    <row r="4537" s="56" customFormat="1" x14ac:dyDescent="0.25"/>
    <row r="4538" s="56" customFormat="1" x14ac:dyDescent="0.25"/>
    <row r="4539" s="56" customFormat="1" x14ac:dyDescent="0.25"/>
    <row r="4540" s="56" customFormat="1" x14ac:dyDescent="0.25"/>
    <row r="4541" s="56" customFormat="1" x14ac:dyDescent="0.25"/>
    <row r="4542" s="56" customFormat="1" x14ac:dyDescent="0.25"/>
    <row r="4543" s="56" customFormat="1" x14ac:dyDescent="0.25"/>
    <row r="4544" s="56" customFormat="1" x14ac:dyDescent="0.25"/>
    <row r="4545" s="56" customFormat="1" x14ac:dyDescent="0.25"/>
    <row r="4546" s="56" customFormat="1" x14ac:dyDescent="0.25"/>
    <row r="4547" s="56" customFormat="1" x14ac:dyDescent="0.25"/>
    <row r="4548" s="56" customFormat="1" x14ac:dyDescent="0.25"/>
    <row r="4549" s="56" customFormat="1" x14ac:dyDescent="0.25"/>
    <row r="4550" s="56" customFormat="1" x14ac:dyDescent="0.25"/>
    <row r="4551" s="56" customFormat="1" x14ac:dyDescent="0.25"/>
    <row r="4552" s="56" customFormat="1" x14ac:dyDescent="0.25"/>
    <row r="4553" s="56" customFormat="1" x14ac:dyDescent="0.25"/>
    <row r="4554" s="56" customFormat="1" x14ac:dyDescent="0.25"/>
    <row r="4555" s="56" customFormat="1" x14ac:dyDescent="0.25"/>
    <row r="4556" s="56" customFormat="1" x14ac:dyDescent="0.25"/>
    <row r="4557" s="56" customFormat="1" x14ac:dyDescent="0.25"/>
    <row r="4558" s="56" customFormat="1" x14ac:dyDescent="0.25"/>
    <row r="4559" s="56" customFormat="1" x14ac:dyDescent="0.25"/>
    <row r="4560" s="56" customFormat="1" x14ac:dyDescent="0.25"/>
    <row r="4561" s="56" customFormat="1" x14ac:dyDescent="0.25"/>
    <row r="4562" s="56" customFormat="1" x14ac:dyDescent="0.25"/>
    <row r="4563" s="56" customFormat="1" x14ac:dyDescent="0.25"/>
    <row r="4564" s="56" customFormat="1" x14ac:dyDescent="0.25"/>
    <row r="4565" s="56" customFormat="1" x14ac:dyDescent="0.25"/>
    <row r="4566" s="56" customFormat="1" x14ac:dyDescent="0.25"/>
    <row r="4567" s="56" customFormat="1" x14ac:dyDescent="0.25"/>
    <row r="4568" s="56" customFormat="1" x14ac:dyDescent="0.25"/>
    <row r="4569" s="56" customFormat="1" x14ac:dyDescent="0.25"/>
    <row r="4570" s="56" customFormat="1" x14ac:dyDescent="0.25"/>
    <row r="4571" s="56" customFormat="1" x14ac:dyDescent="0.25"/>
    <row r="4572" s="56" customFormat="1" x14ac:dyDescent="0.25"/>
    <row r="4573" s="56" customFormat="1" x14ac:dyDescent="0.25"/>
    <row r="4574" s="56" customFormat="1" x14ac:dyDescent="0.25"/>
    <row r="4575" s="56" customFormat="1" x14ac:dyDescent="0.25"/>
    <row r="4576" s="56" customFormat="1" x14ac:dyDescent="0.25"/>
    <row r="4577" s="56" customFormat="1" x14ac:dyDescent="0.25"/>
    <row r="4578" s="56" customFormat="1" x14ac:dyDescent="0.25"/>
    <row r="4579" s="56" customFormat="1" x14ac:dyDescent="0.25"/>
    <row r="4580" s="56" customFormat="1" x14ac:dyDescent="0.25"/>
    <row r="4581" s="56" customFormat="1" x14ac:dyDescent="0.25"/>
    <row r="4582" s="56" customFormat="1" x14ac:dyDescent="0.25"/>
    <row r="4583" s="56" customFormat="1" x14ac:dyDescent="0.25"/>
    <row r="4584" s="56" customFormat="1" x14ac:dyDescent="0.25"/>
    <row r="4585" s="56" customFormat="1" x14ac:dyDescent="0.25"/>
    <row r="4586" s="56" customFormat="1" x14ac:dyDescent="0.25"/>
    <row r="4587" s="56" customFormat="1" x14ac:dyDescent="0.25"/>
    <row r="4588" s="56" customFormat="1" x14ac:dyDescent="0.25"/>
    <row r="4589" s="56" customFormat="1" x14ac:dyDescent="0.25"/>
    <row r="4590" s="56" customFormat="1" x14ac:dyDescent="0.25"/>
    <row r="4591" s="56" customFormat="1" x14ac:dyDescent="0.25"/>
    <row r="4592" s="56" customFormat="1" x14ac:dyDescent="0.25"/>
    <row r="4593" s="56" customFormat="1" x14ac:dyDescent="0.25"/>
    <row r="4594" s="56" customFormat="1" x14ac:dyDescent="0.25"/>
    <row r="4595" s="56" customFormat="1" x14ac:dyDescent="0.25"/>
    <row r="4596" s="56" customFormat="1" x14ac:dyDescent="0.25"/>
    <row r="4597" s="56" customFormat="1" x14ac:dyDescent="0.25"/>
    <row r="4598" s="56" customFormat="1" x14ac:dyDescent="0.25"/>
    <row r="4599" s="56" customFormat="1" x14ac:dyDescent="0.25"/>
    <row r="4600" s="56" customFormat="1" x14ac:dyDescent="0.25"/>
    <row r="4601" s="56" customFormat="1" x14ac:dyDescent="0.25"/>
    <row r="4602" s="56" customFormat="1" x14ac:dyDescent="0.25"/>
    <row r="4603" s="56" customFormat="1" x14ac:dyDescent="0.25"/>
    <row r="4604" s="56" customFormat="1" x14ac:dyDescent="0.25"/>
    <row r="4605" s="56" customFormat="1" x14ac:dyDescent="0.25"/>
    <row r="4606" s="56" customFormat="1" x14ac:dyDescent="0.25"/>
    <row r="4607" s="56" customFormat="1" x14ac:dyDescent="0.25"/>
    <row r="4608" s="56" customFormat="1" x14ac:dyDescent="0.25"/>
    <row r="4609" s="56" customFormat="1" x14ac:dyDescent="0.25"/>
    <row r="4610" s="56" customFormat="1" x14ac:dyDescent="0.25"/>
    <row r="4611" s="56" customFormat="1" x14ac:dyDescent="0.25"/>
    <row r="4612" s="56" customFormat="1" x14ac:dyDescent="0.25"/>
    <row r="4613" s="56" customFormat="1" x14ac:dyDescent="0.25"/>
    <row r="4614" s="56" customFormat="1" x14ac:dyDescent="0.25"/>
    <row r="4615" s="56" customFormat="1" x14ac:dyDescent="0.25"/>
    <row r="4616" s="56" customFormat="1" x14ac:dyDescent="0.25"/>
    <row r="4617" s="56" customFormat="1" x14ac:dyDescent="0.25"/>
    <row r="4618" s="56" customFormat="1" x14ac:dyDescent="0.25"/>
    <row r="4619" s="56" customFormat="1" x14ac:dyDescent="0.25"/>
    <row r="4620" s="56" customFormat="1" x14ac:dyDescent="0.25"/>
    <row r="4621" s="56" customFormat="1" x14ac:dyDescent="0.25"/>
    <row r="4622" s="56" customFormat="1" x14ac:dyDescent="0.25"/>
    <row r="4623" s="56" customFormat="1" x14ac:dyDescent="0.25"/>
    <row r="4624" s="56" customFormat="1" x14ac:dyDescent="0.25"/>
    <row r="4625" s="56" customFormat="1" x14ac:dyDescent="0.25"/>
    <row r="4626" s="56" customFormat="1" x14ac:dyDescent="0.25"/>
    <row r="4627" s="56" customFormat="1" x14ac:dyDescent="0.25"/>
    <row r="4628" s="56" customFormat="1" x14ac:dyDescent="0.25"/>
    <row r="4629" s="56" customFormat="1" x14ac:dyDescent="0.25"/>
    <row r="4630" s="56" customFormat="1" x14ac:dyDescent="0.25"/>
    <row r="4631" s="56" customFormat="1" x14ac:dyDescent="0.25"/>
    <row r="4632" s="56" customFormat="1" x14ac:dyDescent="0.25"/>
    <row r="4633" s="56" customFormat="1" x14ac:dyDescent="0.25"/>
    <row r="4634" s="56" customFormat="1" x14ac:dyDescent="0.25"/>
    <row r="4635" s="56" customFormat="1" x14ac:dyDescent="0.25"/>
    <row r="4636" s="56" customFormat="1" x14ac:dyDescent="0.25"/>
    <row r="4637" s="56" customFormat="1" x14ac:dyDescent="0.25"/>
    <row r="4638" s="56" customFormat="1" x14ac:dyDescent="0.25"/>
    <row r="4639" s="56" customFormat="1" x14ac:dyDescent="0.25"/>
    <row r="4640" s="56" customFormat="1" x14ac:dyDescent="0.25"/>
    <row r="4641" s="56" customFormat="1" x14ac:dyDescent="0.25"/>
    <row r="4642" s="56" customFormat="1" x14ac:dyDescent="0.25"/>
    <row r="4643" s="56" customFormat="1" x14ac:dyDescent="0.25"/>
    <row r="4644" s="56" customFormat="1" x14ac:dyDescent="0.25"/>
    <row r="4645" s="56" customFormat="1" x14ac:dyDescent="0.25"/>
    <row r="4646" s="56" customFormat="1" x14ac:dyDescent="0.25"/>
    <row r="4647" s="56" customFormat="1" x14ac:dyDescent="0.25"/>
    <row r="4648" s="56" customFormat="1" x14ac:dyDescent="0.25"/>
    <row r="4649" s="56" customFormat="1" x14ac:dyDescent="0.25"/>
    <row r="4650" s="56" customFormat="1" x14ac:dyDescent="0.25"/>
    <row r="4651" s="56" customFormat="1" x14ac:dyDescent="0.25"/>
    <row r="4652" s="56" customFormat="1" x14ac:dyDescent="0.25"/>
    <row r="4653" s="56" customFormat="1" x14ac:dyDescent="0.25"/>
    <row r="4654" s="56" customFormat="1" x14ac:dyDescent="0.25"/>
    <row r="4655" s="56" customFormat="1" x14ac:dyDescent="0.25"/>
    <row r="4656" s="56" customFormat="1" x14ac:dyDescent="0.25"/>
    <row r="4657" s="56" customFormat="1" x14ac:dyDescent="0.25"/>
    <row r="4658" s="56" customFormat="1" x14ac:dyDescent="0.25"/>
    <row r="4659" s="56" customFormat="1" x14ac:dyDescent="0.25"/>
    <row r="4660" s="56" customFormat="1" x14ac:dyDescent="0.25"/>
    <row r="4661" s="56" customFormat="1" x14ac:dyDescent="0.25"/>
    <row r="4662" s="56" customFormat="1" x14ac:dyDescent="0.25"/>
    <row r="4663" s="56" customFormat="1" x14ac:dyDescent="0.25"/>
    <row r="4664" s="56" customFormat="1" x14ac:dyDescent="0.25"/>
    <row r="4665" s="56" customFormat="1" x14ac:dyDescent="0.25"/>
    <row r="4666" s="56" customFormat="1" x14ac:dyDescent="0.25"/>
    <row r="4667" s="56" customFormat="1" x14ac:dyDescent="0.25"/>
    <row r="4668" s="56" customFormat="1" x14ac:dyDescent="0.25"/>
    <row r="4669" s="56" customFormat="1" x14ac:dyDescent="0.25"/>
    <row r="4670" s="56" customFormat="1" x14ac:dyDescent="0.25"/>
    <row r="4671" s="56" customFormat="1" x14ac:dyDescent="0.25"/>
    <row r="4672" s="56" customFormat="1" x14ac:dyDescent="0.25"/>
    <row r="4673" s="56" customFormat="1" x14ac:dyDescent="0.25"/>
    <row r="4674" s="56" customFormat="1" x14ac:dyDescent="0.25"/>
    <row r="4675" s="56" customFormat="1" x14ac:dyDescent="0.25"/>
    <row r="4676" s="56" customFormat="1" x14ac:dyDescent="0.25"/>
    <row r="4677" s="56" customFormat="1" x14ac:dyDescent="0.25"/>
    <row r="4678" s="56" customFormat="1" x14ac:dyDescent="0.25"/>
    <row r="4679" s="56" customFormat="1" x14ac:dyDescent="0.25"/>
    <row r="4680" s="56" customFormat="1" x14ac:dyDescent="0.25"/>
    <row r="4681" s="56" customFormat="1" x14ac:dyDescent="0.25"/>
    <row r="4682" s="56" customFormat="1" x14ac:dyDescent="0.25"/>
    <row r="4683" s="56" customFormat="1" x14ac:dyDescent="0.25"/>
    <row r="4684" s="56" customFormat="1" x14ac:dyDescent="0.25"/>
    <row r="4685" s="56" customFormat="1" x14ac:dyDescent="0.25"/>
    <row r="4686" s="56" customFormat="1" x14ac:dyDescent="0.25"/>
    <row r="4687" s="56" customFormat="1" x14ac:dyDescent="0.25"/>
    <row r="4688" s="56" customFormat="1" x14ac:dyDescent="0.25"/>
    <row r="4689" s="56" customFormat="1" x14ac:dyDescent="0.25"/>
    <row r="4690" s="56" customFormat="1" x14ac:dyDescent="0.25"/>
    <row r="4691" s="56" customFormat="1" x14ac:dyDescent="0.25"/>
    <row r="4692" s="56" customFormat="1" x14ac:dyDescent="0.25"/>
    <row r="4693" s="56" customFormat="1" x14ac:dyDescent="0.25"/>
    <row r="4694" s="56" customFormat="1" x14ac:dyDescent="0.25"/>
    <row r="4695" s="56" customFormat="1" x14ac:dyDescent="0.25"/>
    <row r="4696" s="56" customFormat="1" x14ac:dyDescent="0.25"/>
    <row r="4697" s="56" customFormat="1" x14ac:dyDescent="0.25"/>
    <row r="4698" s="56" customFormat="1" x14ac:dyDescent="0.25"/>
    <row r="4699" s="56" customFormat="1" x14ac:dyDescent="0.25"/>
    <row r="4700" s="56" customFormat="1" x14ac:dyDescent="0.25"/>
    <row r="4701" s="56" customFormat="1" x14ac:dyDescent="0.25"/>
    <row r="4702" s="56" customFormat="1" x14ac:dyDescent="0.25"/>
    <row r="4703" s="56" customFormat="1" x14ac:dyDescent="0.25"/>
    <row r="4704" s="56" customFormat="1" x14ac:dyDescent="0.25"/>
    <row r="4705" s="56" customFormat="1" x14ac:dyDescent="0.25"/>
    <row r="4706" s="56" customFormat="1" x14ac:dyDescent="0.25"/>
    <row r="4707" s="56" customFormat="1" x14ac:dyDescent="0.25"/>
    <row r="4708" s="56" customFormat="1" x14ac:dyDescent="0.25"/>
    <row r="4709" s="56" customFormat="1" x14ac:dyDescent="0.25"/>
    <row r="4710" s="56" customFormat="1" x14ac:dyDescent="0.25"/>
    <row r="4711" s="56" customFormat="1" x14ac:dyDescent="0.25"/>
    <row r="4712" s="56" customFormat="1" x14ac:dyDescent="0.25"/>
    <row r="4713" s="56" customFormat="1" x14ac:dyDescent="0.25"/>
    <row r="4714" s="56" customFormat="1" x14ac:dyDescent="0.25"/>
    <row r="4715" s="56" customFormat="1" x14ac:dyDescent="0.25"/>
    <row r="4716" s="56" customFormat="1" x14ac:dyDescent="0.25"/>
    <row r="4717" s="56" customFormat="1" x14ac:dyDescent="0.25"/>
    <row r="4718" s="56" customFormat="1" x14ac:dyDescent="0.25"/>
    <row r="4719" s="56" customFormat="1" x14ac:dyDescent="0.25"/>
    <row r="4720" s="56" customFormat="1" x14ac:dyDescent="0.25"/>
    <row r="4721" s="56" customFormat="1" x14ac:dyDescent="0.25"/>
    <row r="4722" s="56" customFormat="1" x14ac:dyDescent="0.25"/>
    <row r="4723" s="56" customFormat="1" x14ac:dyDescent="0.25"/>
    <row r="4724" s="56" customFormat="1" x14ac:dyDescent="0.25"/>
    <row r="4725" s="56" customFormat="1" x14ac:dyDescent="0.25"/>
    <row r="4726" s="56" customFormat="1" x14ac:dyDescent="0.25"/>
    <row r="4727" s="56" customFormat="1" x14ac:dyDescent="0.25"/>
    <row r="4728" s="56" customFormat="1" x14ac:dyDescent="0.25"/>
    <row r="4729" s="56" customFormat="1" x14ac:dyDescent="0.25"/>
    <row r="4730" s="56" customFormat="1" x14ac:dyDescent="0.25"/>
    <row r="4731" s="56" customFormat="1" x14ac:dyDescent="0.25"/>
    <row r="4732" s="56" customFormat="1" x14ac:dyDescent="0.25"/>
    <row r="4733" s="56" customFormat="1" x14ac:dyDescent="0.25"/>
    <row r="4734" s="56" customFormat="1" x14ac:dyDescent="0.25"/>
    <row r="4735" s="56" customFormat="1" x14ac:dyDescent="0.25"/>
    <row r="4736" s="56" customFormat="1" x14ac:dyDescent="0.25"/>
    <row r="4737" s="56" customFormat="1" x14ac:dyDescent="0.25"/>
    <row r="4738" s="56" customFormat="1" x14ac:dyDescent="0.25"/>
    <row r="4739" s="56" customFormat="1" x14ac:dyDescent="0.25"/>
    <row r="4740" s="56" customFormat="1" x14ac:dyDescent="0.25"/>
    <row r="4741" s="56" customFormat="1" x14ac:dyDescent="0.25"/>
    <row r="4742" s="56" customFormat="1" x14ac:dyDescent="0.25"/>
    <row r="4743" s="56" customFormat="1" x14ac:dyDescent="0.25"/>
    <row r="4744" s="56" customFormat="1" x14ac:dyDescent="0.25"/>
    <row r="4745" s="56" customFormat="1" x14ac:dyDescent="0.25"/>
    <row r="4746" s="56" customFormat="1" x14ac:dyDescent="0.25"/>
    <row r="4747" s="56" customFormat="1" x14ac:dyDescent="0.25"/>
    <row r="4748" s="56" customFormat="1" x14ac:dyDescent="0.25"/>
    <row r="4749" s="56" customFormat="1" x14ac:dyDescent="0.25"/>
    <row r="4750" s="56" customFormat="1" x14ac:dyDescent="0.25"/>
    <row r="4751" s="56" customFormat="1" x14ac:dyDescent="0.25"/>
    <row r="4752" s="56" customFormat="1" x14ac:dyDescent="0.25"/>
    <row r="4753" s="56" customFormat="1" x14ac:dyDescent="0.25"/>
    <row r="4754" s="56" customFormat="1" x14ac:dyDescent="0.25"/>
    <row r="4755" s="56" customFormat="1" x14ac:dyDescent="0.25"/>
    <row r="4756" s="56" customFormat="1" x14ac:dyDescent="0.25"/>
    <row r="4757" s="56" customFormat="1" x14ac:dyDescent="0.25"/>
    <row r="4758" s="56" customFormat="1" x14ac:dyDescent="0.25"/>
    <row r="4759" s="56" customFormat="1" x14ac:dyDescent="0.25"/>
    <row r="4760" s="56" customFormat="1" x14ac:dyDescent="0.25"/>
    <row r="4761" s="56" customFormat="1" x14ac:dyDescent="0.25"/>
    <row r="4762" s="56" customFormat="1" x14ac:dyDescent="0.25"/>
    <row r="4763" s="56" customFormat="1" x14ac:dyDescent="0.25"/>
    <row r="4764" s="56" customFormat="1" x14ac:dyDescent="0.25"/>
    <row r="4765" s="56" customFormat="1" x14ac:dyDescent="0.25"/>
    <row r="4766" s="56" customFormat="1" x14ac:dyDescent="0.25"/>
    <row r="4767" s="56" customFormat="1" x14ac:dyDescent="0.25"/>
    <row r="4768" s="56" customFormat="1" x14ac:dyDescent="0.25"/>
    <row r="4769" s="56" customFormat="1" x14ac:dyDescent="0.25"/>
    <row r="4770" s="56" customFormat="1" x14ac:dyDescent="0.25"/>
    <row r="4771" s="56" customFormat="1" x14ac:dyDescent="0.25"/>
    <row r="4772" s="56" customFormat="1" x14ac:dyDescent="0.25"/>
    <row r="4773" s="56" customFormat="1" x14ac:dyDescent="0.25"/>
    <row r="4774" s="56" customFormat="1" x14ac:dyDescent="0.25"/>
    <row r="4775" s="56" customFormat="1" x14ac:dyDescent="0.25"/>
    <row r="4776" s="56" customFormat="1" x14ac:dyDescent="0.25"/>
    <row r="4777" s="56" customFormat="1" x14ac:dyDescent="0.25"/>
    <row r="4778" s="56" customFormat="1" x14ac:dyDescent="0.25"/>
    <row r="4779" s="56" customFormat="1" x14ac:dyDescent="0.25"/>
    <row r="4780" s="56" customFormat="1" x14ac:dyDescent="0.25"/>
    <row r="4781" s="56" customFormat="1" x14ac:dyDescent="0.25"/>
    <row r="4782" s="56" customFormat="1" x14ac:dyDescent="0.25"/>
    <row r="4783" s="56" customFormat="1" x14ac:dyDescent="0.25"/>
    <row r="4784" s="56" customFormat="1" x14ac:dyDescent="0.25"/>
    <row r="4785" s="56" customFormat="1" x14ac:dyDescent="0.25"/>
    <row r="4786" s="56" customFormat="1" x14ac:dyDescent="0.25"/>
    <row r="4787" s="56" customFormat="1" x14ac:dyDescent="0.25"/>
    <row r="4788" s="56" customFormat="1" x14ac:dyDescent="0.25"/>
    <row r="4789" s="56" customFormat="1" x14ac:dyDescent="0.25"/>
    <row r="4790" s="56" customFormat="1" x14ac:dyDescent="0.25"/>
    <row r="4791" s="56" customFormat="1" x14ac:dyDescent="0.25"/>
    <row r="4792" s="56" customFormat="1" x14ac:dyDescent="0.25"/>
    <row r="4793" s="56" customFormat="1" x14ac:dyDescent="0.25"/>
    <row r="4794" s="56" customFormat="1" x14ac:dyDescent="0.25"/>
    <row r="4795" s="56" customFormat="1" x14ac:dyDescent="0.25"/>
    <row r="4796" s="56" customFormat="1" x14ac:dyDescent="0.25"/>
    <row r="4797" s="56" customFormat="1" x14ac:dyDescent="0.25"/>
    <row r="4798" s="56" customFormat="1" x14ac:dyDescent="0.25"/>
    <row r="4799" s="56" customFormat="1" x14ac:dyDescent="0.25"/>
    <row r="4800" s="56" customFormat="1" x14ac:dyDescent="0.25"/>
    <row r="4801" s="56" customFormat="1" x14ac:dyDescent="0.25"/>
    <row r="4802" s="56" customFormat="1" x14ac:dyDescent="0.25"/>
    <row r="4803" s="56" customFormat="1" x14ac:dyDescent="0.25"/>
    <row r="4804" s="56" customFormat="1" x14ac:dyDescent="0.25"/>
    <row r="4805" s="56" customFormat="1" x14ac:dyDescent="0.25"/>
    <row r="4806" s="56" customFormat="1" x14ac:dyDescent="0.25"/>
    <row r="4807" s="56" customFormat="1" x14ac:dyDescent="0.25"/>
    <row r="4808" s="56" customFormat="1" x14ac:dyDescent="0.25"/>
    <row r="4809" s="56" customFormat="1" x14ac:dyDescent="0.25"/>
    <row r="4810" s="56" customFormat="1" x14ac:dyDescent="0.25"/>
    <row r="4811" s="56" customFormat="1" x14ac:dyDescent="0.25"/>
    <row r="4812" s="56" customFormat="1" x14ac:dyDescent="0.25"/>
    <row r="4813" s="56" customFormat="1" x14ac:dyDescent="0.25"/>
    <row r="4814" s="56" customFormat="1" x14ac:dyDescent="0.25"/>
    <row r="4815" s="56" customFormat="1" x14ac:dyDescent="0.25"/>
    <row r="4816" s="56" customFormat="1" x14ac:dyDescent="0.25"/>
    <row r="4817" s="56" customFormat="1" x14ac:dyDescent="0.25"/>
    <row r="4818" s="56" customFormat="1" x14ac:dyDescent="0.25"/>
    <row r="4819" s="56" customFormat="1" x14ac:dyDescent="0.25"/>
    <row r="4820" s="56" customFormat="1" x14ac:dyDescent="0.25"/>
    <row r="4821" s="56" customFormat="1" x14ac:dyDescent="0.25"/>
    <row r="4822" s="56" customFormat="1" x14ac:dyDescent="0.25"/>
    <row r="4823" s="56" customFormat="1" x14ac:dyDescent="0.25"/>
    <row r="4824" s="56" customFormat="1" x14ac:dyDescent="0.25"/>
    <row r="4825" s="56" customFormat="1" x14ac:dyDescent="0.25"/>
    <row r="4826" s="56" customFormat="1" x14ac:dyDescent="0.25"/>
    <row r="4827" s="56" customFormat="1" x14ac:dyDescent="0.25"/>
    <row r="4828" s="56" customFormat="1" x14ac:dyDescent="0.25"/>
    <row r="4829" s="56" customFormat="1" x14ac:dyDescent="0.25"/>
    <row r="4830" s="56" customFormat="1" x14ac:dyDescent="0.25"/>
    <row r="4831" s="56" customFormat="1" x14ac:dyDescent="0.25"/>
    <row r="4832" s="56" customFormat="1" x14ac:dyDescent="0.25"/>
    <row r="4833" s="56" customFormat="1" x14ac:dyDescent="0.25"/>
    <row r="4834" s="56" customFormat="1" x14ac:dyDescent="0.25"/>
    <row r="4835" s="56" customFormat="1" x14ac:dyDescent="0.25"/>
    <row r="4836" s="56" customFormat="1" x14ac:dyDescent="0.25"/>
    <row r="4837" s="56" customFormat="1" x14ac:dyDescent="0.25"/>
    <row r="4838" s="56" customFormat="1" x14ac:dyDescent="0.25"/>
    <row r="4839" s="56" customFormat="1" x14ac:dyDescent="0.25"/>
    <row r="4840" s="56" customFormat="1" x14ac:dyDescent="0.25"/>
    <row r="4841" s="56" customFormat="1" x14ac:dyDescent="0.25"/>
    <row r="4842" s="56" customFormat="1" x14ac:dyDescent="0.25"/>
    <row r="4843" s="56" customFormat="1" x14ac:dyDescent="0.25"/>
    <row r="4844" s="56" customFormat="1" x14ac:dyDescent="0.25"/>
    <row r="4845" s="56" customFormat="1" x14ac:dyDescent="0.25"/>
    <row r="4846" s="56" customFormat="1" x14ac:dyDescent="0.25"/>
    <row r="4847" s="56" customFormat="1" x14ac:dyDescent="0.25"/>
    <row r="4848" s="56" customFormat="1" x14ac:dyDescent="0.25"/>
    <row r="4849" s="56" customFormat="1" x14ac:dyDescent="0.25"/>
    <row r="4850" s="56" customFormat="1" x14ac:dyDescent="0.25"/>
    <row r="4851" s="56" customFormat="1" x14ac:dyDescent="0.25"/>
    <row r="4852" s="56" customFormat="1" x14ac:dyDescent="0.25"/>
    <row r="4853" s="56" customFormat="1" x14ac:dyDescent="0.25"/>
    <row r="4854" s="56" customFormat="1" x14ac:dyDescent="0.25"/>
    <row r="4855" s="56" customFormat="1" x14ac:dyDescent="0.25"/>
    <row r="4856" s="56" customFormat="1" x14ac:dyDescent="0.25"/>
    <row r="4857" s="56" customFormat="1" x14ac:dyDescent="0.25"/>
    <row r="4858" s="56" customFormat="1" x14ac:dyDescent="0.25"/>
    <row r="4859" s="56" customFormat="1" x14ac:dyDescent="0.25"/>
    <row r="4860" s="56" customFormat="1" x14ac:dyDescent="0.25"/>
    <row r="4861" s="56" customFormat="1" x14ac:dyDescent="0.25"/>
    <row r="4862" s="56" customFormat="1" x14ac:dyDescent="0.25"/>
    <row r="4863" s="56" customFormat="1" x14ac:dyDescent="0.25"/>
    <row r="4864" s="56" customFormat="1" x14ac:dyDescent="0.25"/>
    <row r="4865" s="56" customFormat="1" x14ac:dyDescent="0.25"/>
    <row r="4866" s="56" customFormat="1" x14ac:dyDescent="0.25"/>
    <row r="4867" s="56" customFormat="1" x14ac:dyDescent="0.25"/>
    <row r="4868" s="56" customFormat="1" x14ac:dyDescent="0.25"/>
    <row r="4869" s="56" customFormat="1" x14ac:dyDescent="0.25"/>
    <row r="4870" s="56" customFormat="1" x14ac:dyDescent="0.25"/>
    <row r="4871" s="56" customFormat="1" x14ac:dyDescent="0.25"/>
    <row r="4872" s="56" customFormat="1" x14ac:dyDescent="0.25"/>
    <row r="4873" s="56" customFormat="1" x14ac:dyDescent="0.25"/>
    <row r="4874" s="56" customFormat="1" x14ac:dyDescent="0.25"/>
    <row r="4875" s="56" customFormat="1" x14ac:dyDescent="0.25"/>
    <row r="4876" s="56" customFormat="1" x14ac:dyDescent="0.25"/>
    <row r="4877" s="56" customFormat="1" x14ac:dyDescent="0.25"/>
    <row r="4878" s="56" customFormat="1" x14ac:dyDescent="0.25"/>
    <row r="4879" s="56" customFormat="1" x14ac:dyDescent="0.25"/>
    <row r="4880" s="56" customFormat="1" x14ac:dyDescent="0.25"/>
    <row r="4881" s="56" customFormat="1" x14ac:dyDescent="0.25"/>
    <row r="4882" s="56" customFormat="1" x14ac:dyDescent="0.25"/>
    <row r="4883" s="56" customFormat="1" x14ac:dyDescent="0.25"/>
    <row r="4884" s="56" customFormat="1" x14ac:dyDescent="0.25"/>
    <row r="4885" s="56" customFormat="1" x14ac:dyDescent="0.25"/>
    <row r="4886" s="56" customFormat="1" x14ac:dyDescent="0.25"/>
    <row r="4887" s="56" customFormat="1" x14ac:dyDescent="0.25"/>
    <row r="4888" s="56" customFormat="1" x14ac:dyDescent="0.25"/>
    <row r="4889" s="56" customFormat="1" x14ac:dyDescent="0.25"/>
    <row r="4890" s="56" customFormat="1" x14ac:dyDescent="0.25"/>
    <row r="4891" s="56" customFormat="1" x14ac:dyDescent="0.25"/>
    <row r="4892" s="56" customFormat="1" x14ac:dyDescent="0.25"/>
    <row r="4893" s="56" customFormat="1" x14ac:dyDescent="0.25"/>
    <row r="4894" s="56" customFormat="1" x14ac:dyDescent="0.25"/>
    <row r="4895" s="56" customFormat="1" x14ac:dyDescent="0.25"/>
    <row r="4896" s="56" customFormat="1" x14ac:dyDescent="0.25"/>
    <row r="4897" s="56" customFormat="1" x14ac:dyDescent="0.25"/>
    <row r="4898" s="56" customFormat="1" x14ac:dyDescent="0.25"/>
    <row r="4899" s="56" customFormat="1" x14ac:dyDescent="0.25"/>
    <row r="4900" s="56" customFormat="1" x14ac:dyDescent="0.25"/>
    <row r="4901" s="56" customFormat="1" x14ac:dyDescent="0.25"/>
    <row r="4902" s="56" customFormat="1" x14ac:dyDescent="0.25"/>
    <row r="4903" s="56" customFormat="1" x14ac:dyDescent="0.25"/>
    <row r="4904" s="56" customFormat="1" x14ac:dyDescent="0.25"/>
    <row r="4905" s="56" customFormat="1" x14ac:dyDescent="0.25"/>
    <row r="4906" s="56" customFormat="1" x14ac:dyDescent="0.25"/>
    <row r="4907" s="56" customFormat="1" x14ac:dyDescent="0.25"/>
    <row r="4908" s="56" customFormat="1" x14ac:dyDescent="0.25"/>
    <row r="4909" s="56" customFormat="1" x14ac:dyDescent="0.25"/>
    <row r="4910" s="56" customFormat="1" x14ac:dyDescent="0.25"/>
    <row r="4911" s="56" customFormat="1" x14ac:dyDescent="0.25"/>
    <row r="4912" s="56" customFormat="1" x14ac:dyDescent="0.25"/>
    <row r="4913" s="56" customFormat="1" x14ac:dyDescent="0.25"/>
    <row r="4914" s="56" customFormat="1" x14ac:dyDescent="0.25"/>
    <row r="4915" s="56" customFormat="1" x14ac:dyDescent="0.25"/>
    <row r="4916" s="56" customFormat="1" x14ac:dyDescent="0.25"/>
    <row r="4917" s="56" customFormat="1" x14ac:dyDescent="0.25"/>
    <row r="4918" s="56" customFormat="1" x14ac:dyDescent="0.25"/>
    <row r="4919" s="56" customFormat="1" x14ac:dyDescent="0.25"/>
    <row r="4920" s="56" customFormat="1" x14ac:dyDescent="0.25"/>
    <row r="4921" s="56" customFormat="1" x14ac:dyDescent="0.25"/>
    <row r="4922" s="56" customFormat="1" x14ac:dyDescent="0.25"/>
    <row r="4923" s="56" customFormat="1" x14ac:dyDescent="0.25"/>
    <row r="4924" s="56" customFormat="1" x14ac:dyDescent="0.25"/>
    <row r="4925" s="56" customFormat="1" x14ac:dyDescent="0.25"/>
    <row r="4926" s="56" customFormat="1" x14ac:dyDescent="0.25"/>
    <row r="4927" s="56" customFormat="1" x14ac:dyDescent="0.25"/>
    <row r="4928" s="56" customFormat="1" x14ac:dyDescent="0.25"/>
    <row r="4929" s="56" customFormat="1" x14ac:dyDescent="0.25"/>
    <row r="4930" s="56" customFormat="1" x14ac:dyDescent="0.25"/>
    <row r="4931" s="56" customFormat="1" x14ac:dyDescent="0.25"/>
    <row r="4932" s="56" customFormat="1" x14ac:dyDescent="0.25"/>
    <row r="4933" s="56" customFormat="1" x14ac:dyDescent="0.25"/>
    <row r="4934" s="56" customFormat="1" x14ac:dyDescent="0.25"/>
    <row r="4935" s="56" customFormat="1" x14ac:dyDescent="0.25"/>
    <row r="4936" s="56" customFormat="1" x14ac:dyDescent="0.25"/>
    <row r="4937" s="56" customFormat="1" x14ac:dyDescent="0.25"/>
    <row r="4938" s="56" customFormat="1" x14ac:dyDescent="0.25"/>
    <row r="4939" s="56" customFormat="1" x14ac:dyDescent="0.25"/>
    <row r="4940" s="56" customFormat="1" x14ac:dyDescent="0.25"/>
    <row r="4941" s="56" customFormat="1" x14ac:dyDescent="0.25"/>
    <row r="4942" s="56" customFormat="1" x14ac:dyDescent="0.25"/>
    <row r="4943" s="56" customFormat="1" x14ac:dyDescent="0.25"/>
    <row r="4944" s="56" customFormat="1" x14ac:dyDescent="0.25"/>
    <row r="4945" s="56" customFormat="1" x14ac:dyDescent="0.25"/>
    <row r="4946" s="56" customFormat="1" x14ac:dyDescent="0.25"/>
    <row r="4947" s="56" customFormat="1" x14ac:dyDescent="0.25"/>
    <row r="4948" s="56" customFormat="1" x14ac:dyDescent="0.25"/>
    <row r="4949" s="56" customFormat="1" x14ac:dyDescent="0.25"/>
    <row r="4950" s="56" customFormat="1" x14ac:dyDescent="0.25"/>
    <row r="4951" s="56" customFormat="1" x14ac:dyDescent="0.25"/>
    <row r="4952" s="56" customFormat="1" x14ac:dyDescent="0.25"/>
    <row r="4953" s="56" customFormat="1" x14ac:dyDescent="0.25"/>
    <row r="4954" s="56" customFormat="1" x14ac:dyDescent="0.25"/>
    <row r="4955" s="56" customFormat="1" x14ac:dyDescent="0.25"/>
    <row r="4956" s="56" customFormat="1" x14ac:dyDescent="0.25"/>
    <row r="4957" s="56" customFormat="1" x14ac:dyDescent="0.25"/>
    <row r="4958" s="56" customFormat="1" x14ac:dyDescent="0.25"/>
    <row r="4959" s="56" customFormat="1" x14ac:dyDescent="0.25"/>
    <row r="4960" s="56" customFormat="1" x14ac:dyDescent="0.25"/>
    <row r="4961" s="56" customFormat="1" x14ac:dyDescent="0.25"/>
    <row r="4962" s="56" customFormat="1" x14ac:dyDescent="0.25"/>
    <row r="4963" s="56" customFormat="1" x14ac:dyDescent="0.25"/>
    <row r="4964" s="56" customFormat="1" x14ac:dyDescent="0.25"/>
    <row r="4965" s="56" customFormat="1" x14ac:dyDescent="0.25"/>
    <row r="4966" s="56" customFormat="1" x14ac:dyDescent="0.25"/>
    <row r="4967" s="56" customFormat="1" x14ac:dyDescent="0.25"/>
    <row r="4968" s="56" customFormat="1" x14ac:dyDescent="0.25"/>
    <row r="4969" s="56" customFormat="1" x14ac:dyDescent="0.25"/>
    <row r="4970" s="56" customFormat="1" x14ac:dyDescent="0.25"/>
    <row r="4971" s="56" customFormat="1" x14ac:dyDescent="0.25"/>
    <row r="4972" s="56" customFormat="1" x14ac:dyDescent="0.25"/>
    <row r="4973" s="56" customFormat="1" x14ac:dyDescent="0.25"/>
    <row r="4974" s="56" customFormat="1" x14ac:dyDescent="0.25"/>
    <row r="4975" s="56" customFormat="1" x14ac:dyDescent="0.25"/>
    <row r="4976" s="56" customFormat="1" x14ac:dyDescent="0.25"/>
    <row r="4977" s="56" customFormat="1" x14ac:dyDescent="0.25"/>
    <row r="4978" s="56" customFormat="1" x14ac:dyDescent="0.25"/>
    <row r="4979" s="56" customFormat="1" x14ac:dyDescent="0.25"/>
    <row r="4980" s="56" customFormat="1" x14ac:dyDescent="0.25"/>
    <row r="4981" s="56" customFormat="1" x14ac:dyDescent="0.25"/>
    <row r="4982" s="56" customFormat="1" x14ac:dyDescent="0.25"/>
    <row r="4983" s="56" customFormat="1" x14ac:dyDescent="0.25"/>
    <row r="4984" s="56" customFormat="1" x14ac:dyDescent="0.25"/>
    <row r="4985" s="56" customFormat="1" x14ac:dyDescent="0.25"/>
    <row r="4986" s="56" customFormat="1" x14ac:dyDescent="0.25"/>
    <row r="4987" s="56" customFormat="1" x14ac:dyDescent="0.25"/>
    <row r="4988" s="56" customFormat="1" x14ac:dyDescent="0.25"/>
    <row r="4989" s="56" customFormat="1" x14ac:dyDescent="0.25"/>
    <row r="4990" s="56" customFormat="1" x14ac:dyDescent="0.25"/>
    <row r="4991" s="56" customFormat="1" x14ac:dyDescent="0.25"/>
    <row r="4992" s="56" customFormat="1" x14ac:dyDescent="0.25"/>
    <row r="4993" s="56" customFormat="1" x14ac:dyDescent="0.25"/>
    <row r="4994" s="56" customFormat="1" x14ac:dyDescent="0.25"/>
    <row r="4995" s="56" customFormat="1" x14ac:dyDescent="0.25"/>
    <row r="4996" s="56" customFormat="1" x14ac:dyDescent="0.25"/>
    <row r="4997" s="56" customFormat="1" x14ac:dyDescent="0.25"/>
    <row r="4998" s="56" customFormat="1" x14ac:dyDescent="0.25"/>
    <row r="4999" s="56" customFormat="1" x14ac:dyDescent="0.25"/>
    <row r="5000" s="56" customFormat="1" x14ac:dyDescent="0.25"/>
    <row r="5001" s="56" customFormat="1" x14ac:dyDescent="0.25"/>
    <row r="5002" s="56" customFormat="1" x14ac:dyDescent="0.25"/>
    <row r="5003" s="56" customFormat="1" x14ac:dyDescent="0.25"/>
    <row r="5004" s="56" customFormat="1" x14ac:dyDescent="0.25"/>
    <row r="5005" s="56" customFormat="1" x14ac:dyDescent="0.25"/>
    <row r="5006" s="56" customFormat="1" x14ac:dyDescent="0.25"/>
    <row r="5007" s="56" customFormat="1" x14ac:dyDescent="0.25"/>
    <row r="5008" s="56" customFormat="1" x14ac:dyDescent="0.25"/>
    <row r="5009" s="56" customFormat="1" x14ac:dyDescent="0.25"/>
    <row r="5010" s="56" customFormat="1" x14ac:dyDescent="0.25"/>
    <row r="5011" s="56" customFormat="1" x14ac:dyDescent="0.25"/>
    <row r="5012" s="56" customFormat="1" x14ac:dyDescent="0.25"/>
    <row r="5013" s="56" customFormat="1" x14ac:dyDescent="0.25"/>
    <row r="5014" s="56" customFormat="1" x14ac:dyDescent="0.25"/>
    <row r="5015" s="56" customFormat="1" x14ac:dyDescent="0.25"/>
    <row r="5016" s="56" customFormat="1" x14ac:dyDescent="0.25"/>
    <row r="5017" s="56" customFormat="1" x14ac:dyDescent="0.25"/>
    <row r="5018" s="56" customFormat="1" x14ac:dyDescent="0.25"/>
    <row r="5019" s="56" customFormat="1" x14ac:dyDescent="0.25"/>
    <row r="5020" s="56" customFormat="1" x14ac:dyDescent="0.25"/>
    <row r="5021" s="56" customFormat="1" x14ac:dyDescent="0.25"/>
    <row r="5022" s="56" customFormat="1" x14ac:dyDescent="0.25"/>
    <row r="5023" s="56" customFormat="1" x14ac:dyDescent="0.25"/>
    <row r="5024" s="56" customFormat="1" x14ac:dyDescent="0.25"/>
    <row r="5025" s="56" customFormat="1" x14ac:dyDescent="0.25"/>
    <row r="5026" s="56" customFormat="1" x14ac:dyDescent="0.25"/>
    <row r="5027" s="56" customFormat="1" x14ac:dyDescent="0.25"/>
    <row r="5028" s="56" customFormat="1" x14ac:dyDescent="0.25"/>
    <row r="5029" s="56" customFormat="1" x14ac:dyDescent="0.25"/>
    <row r="5030" s="56" customFormat="1" x14ac:dyDescent="0.25"/>
    <row r="5031" s="56" customFormat="1" x14ac:dyDescent="0.25"/>
    <row r="5032" s="56" customFormat="1" x14ac:dyDescent="0.25"/>
    <row r="5033" s="56" customFormat="1" x14ac:dyDescent="0.25"/>
    <row r="5034" s="56" customFormat="1" x14ac:dyDescent="0.25"/>
    <row r="5035" s="56" customFormat="1" x14ac:dyDescent="0.25"/>
    <row r="5036" s="56" customFormat="1" x14ac:dyDescent="0.25"/>
    <row r="5037" s="56" customFormat="1" x14ac:dyDescent="0.25"/>
    <row r="5038" s="56" customFormat="1" x14ac:dyDescent="0.25"/>
    <row r="5039" s="56" customFormat="1" x14ac:dyDescent="0.25"/>
    <row r="5040" s="56" customFormat="1" x14ac:dyDescent="0.25"/>
    <row r="5041" s="56" customFormat="1" x14ac:dyDescent="0.25"/>
    <row r="5042" s="56" customFormat="1" x14ac:dyDescent="0.25"/>
    <row r="5043" s="56" customFormat="1" x14ac:dyDescent="0.25"/>
    <row r="5044" s="56" customFormat="1" x14ac:dyDescent="0.25"/>
    <row r="5045" s="56" customFormat="1" x14ac:dyDescent="0.25"/>
    <row r="5046" s="56" customFormat="1" x14ac:dyDescent="0.25"/>
    <row r="5047" s="56" customFormat="1" x14ac:dyDescent="0.25"/>
    <row r="5048" s="56" customFormat="1" x14ac:dyDescent="0.25"/>
    <row r="5049" s="56" customFormat="1" x14ac:dyDescent="0.25"/>
    <row r="5050" s="56" customFormat="1" x14ac:dyDescent="0.25"/>
    <row r="5051" s="56" customFormat="1" x14ac:dyDescent="0.25"/>
    <row r="5052" s="56" customFormat="1" x14ac:dyDescent="0.25"/>
    <row r="5053" s="56" customFormat="1" x14ac:dyDescent="0.25"/>
    <row r="5054" s="56" customFormat="1" x14ac:dyDescent="0.25"/>
    <row r="5055" s="56" customFormat="1" x14ac:dyDescent="0.25"/>
    <row r="5056" s="56" customFormat="1" x14ac:dyDescent="0.25"/>
    <row r="5057" s="56" customFormat="1" x14ac:dyDescent="0.25"/>
    <row r="5058" s="56" customFormat="1" x14ac:dyDescent="0.25"/>
    <row r="5059" s="56" customFormat="1" x14ac:dyDescent="0.25"/>
    <row r="5060" s="56" customFormat="1" x14ac:dyDescent="0.25"/>
    <row r="5061" s="56" customFormat="1" x14ac:dyDescent="0.25"/>
    <row r="5062" s="56" customFormat="1" x14ac:dyDescent="0.25"/>
    <row r="5063" s="56" customFormat="1" x14ac:dyDescent="0.25"/>
    <row r="5064" s="56" customFormat="1" x14ac:dyDescent="0.25"/>
    <row r="5065" s="56" customFormat="1" x14ac:dyDescent="0.25"/>
    <row r="5066" s="56" customFormat="1" x14ac:dyDescent="0.25"/>
    <row r="5067" s="56" customFormat="1" x14ac:dyDescent="0.25"/>
    <row r="5068" s="56" customFormat="1" x14ac:dyDescent="0.25"/>
    <row r="5069" s="56" customFormat="1" x14ac:dyDescent="0.25"/>
    <row r="5070" s="56" customFormat="1" x14ac:dyDescent="0.25"/>
    <row r="5071" s="56" customFormat="1" x14ac:dyDescent="0.25"/>
    <row r="5072" s="56" customFormat="1" x14ac:dyDescent="0.25"/>
    <row r="5073" s="56" customFormat="1" x14ac:dyDescent="0.25"/>
    <row r="5074" s="56" customFormat="1" x14ac:dyDescent="0.25"/>
    <row r="5075" s="56" customFormat="1" x14ac:dyDescent="0.25"/>
    <row r="5076" s="56" customFormat="1" x14ac:dyDescent="0.25"/>
    <row r="5077" s="56" customFormat="1" x14ac:dyDescent="0.25"/>
    <row r="5078" s="56" customFormat="1" x14ac:dyDescent="0.25"/>
    <row r="5079" s="56" customFormat="1" x14ac:dyDescent="0.25"/>
    <row r="5080" s="56" customFormat="1" x14ac:dyDescent="0.25"/>
    <row r="5081" s="56" customFormat="1" x14ac:dyDescent="0.25"/>
    <row r="5082" s="56" customFormat="1" x14ac:dyDescent="0.25"/>
    <row r="5083" s="56" customFormat="1" x14ac:dyDescent="0.25"/>
    <row r="5084" s="56" customFormat="1" x14ac:dyDescent="0.25"/>
    <row r="5085" s="56" customFormat="1" x14ac:dyDescent="0.25"/>
    <row r="5086" s="56" customFormat="1" x14ac:dyDescent="0.25"/>
    <row r="5087" s="56" customFormat="1" x14ac:dyDescent="0.25"/>
    <row r="5088" s="56" customFormat="1" x14ac:dyDescent="0.25"/>
    <row r="5089" s="56" customFormat="1" x14ac:dyDescent="0.25"/>
    <row r="5090" s="56" customFormat="1" x14ac:dyDescent="0.25"/>
    <row r="5091" s="56" customFormat="1" x14ac:dyDescent="0.25"/>
    <row r="5092" s="56" customFormat="1" x14ac:dyDescent="0.25"/>
    <row r="5093" s="56" customFormat="1" x14ac:dyDescent="0.25"/>
    <row r="5094" s="56" customFormat="1" x14ac:dyDescent="0.25"/>
    <row r="5095" s="56" customFormat="1" x14ac:dyDescent="0.25"/>
    <row r="5096" s="56" customFormat="1" x14ac:dyDescent="0.25"/>
    <row r="5097" s="56" customFormat="1" x14ac:dyDescent="0.25"/>
    <row r="5098" s="56" customFormat="1" x14ac:dyDescent="0.25"/>
    <row r="5099" s="56" customFormat="1" x14ac:dyDescent="0.25"/>
    <row r="5100" s="56" customFormat="1" x14ac:dyDescent="0.25"/>
    <row r="5101" s="56" customFormat="1" x14ac:dyDescent="0.25"/>
    <row r="5102" s="56" customFormat="1" x14ac:dyDescent="0.25"/>
    <row r="5103" s="56" customFormat="1" x14ac:dyDescent="0.25"/>
    <row r="5104" s="56" customFormat="1" x14ac:dyDescent="0.25"/>
    <row r="5105" s="56" customFormat="1" x14ac:dyDescent="0.25"/>
    <row r="5106" s="56" customFormat="1" x14ac:dyDescent="0.25"/>
    <row r="5107" s="56" customFormat="1" x14ac:dyDescent="0.25"/>
    <row r="5108" s="56" customFormat="1" x14ac:dyDescent="0.25"/>
    <row r="5109" s="56" customFormat="1" x14ac:dyDescent="0.25"/>
    <row r="5110" s="56" customFormat="1" x14ac:dyDescent="0.25"/>
    <row r="5111" s="56" customFormat="1" x14ac:dyDescent="0.25"/>
    <row r="5112" s="56" customFormat="1" x14ac:dyDescent="0.25"/>
    <row r="5113" s="56" customFormat="1" x14ac:dyDescent="0.25"/>
    <row r="5114" s="56" customFormat="1" x14ac:dyDescent="0.25"/>
    <row r="5115" s="56" customFormat="1" x14ac:dyDescent="0.25"/>
    <row r="5116" s="56" customFormat="1" x14ac:dyDescent="0.25"/>
    <row r="5117" s="56" customFormat="1" x14ac:dyDescent="0.25"/>
    <row r="5118" s="56" customFormat="1" x14ac:dyDescent="0.25"/>
    <row r="5119" s="56" customFormat="1" x14ac:dyDescent="0.25"/>
    <row r="5120" s="56" customFormat="1" x14ac:dyDescent="0.25"/>
    <row r="5121" s="56" customFormat="1" x14ac:dyDescent="0.25"/>
    <row r="5122" s="56" customFormat="1" x14ac:dyDescent="0.25"/>
    <row r="5123" s="56" customFormat="1" x14ac:dyDescent="0.25"/>
    <row r="5124" s="56" customFormat="1" x14ac:dyDescent="0.25"/>
    <row r="5125" s="56" customFormat="1" x14ac:dyDescent="0.25"/>
    <row r="5126" s="56" customFormat="1" x14ac:dyDescent="0.25"/>
    <row r="5127" s="56" customFormat="1" x14ac:dyDescent="0.25"/>
    <row r="5128" s="56" customFormat="1" x14ac:dyDescent="0.25"/>
    <row r="5129" s="56" customFormat="1" x14ac:dyDescent="0.25"/>
    <row r="5130" s="56" customFormat="1" x14ac:dyDescent="0.25"/>
    <row r="5131" s="56" customFormat="1" x14ac:dyDescent="0.25"/>
    <row r="5132" s="56" customFormat="1" x14ac:dyDescent="0.25"/>
    <row r="5133" s="56" customFormat="1" x14ac:dyDescent="0.25"/>
    <row r="5134" s="56" customFormat="1" x14ac:dyDescent="0.25"/>
    <row r="5135" s="56" customFormat="1" x14ac:dyDescent="0.25"/>
    <row r="5136" s="56" customFormat="1" x14ac:dyDescent="0.25"/>
    <row r="5137" s="56" customFormat="1" x14ac:dyDescent="0.25"/>
    <row r="5138" s="56" customFormat="1" x14ac:dyDescent="0.25"/>
    <row r="5139" s="56" customFormat="1" x14ac:dyDescent="0.25"/>
    <row r="5140" s="56" customFormat="1" x14ac:dyDescent="0.25"/>
    <row r="5141" s="56" customFormat="1" x14ac:dyDescent="0.25"/>
    <row r="5142" s="56" customFormat="1" x14ac:dyDescent="0.25"/>
    <row r="5143" s="56" customFormat="1" x14ac:dyDescent="0.25"/>
    <row r="5144" s="56" customFormat="1" x14ac:dyDescent="0.25"/>
    <row r="5145" s="56" customFormat="1" x14ac:dyDescent="0.25"/>
    <row r="5146" s="56" customFormat="1" x14ac:dyDescent="0.25"/>
    <row r="5147" s="56" customFormat="1" x14ac:dyDescent="0.25"/>
    <row r="5148" s="56" customFormat="1" x14ac:dyDescent="0.25"/>
    <row r="5149" s="56" customFormat="1" x14ac:dyDescent="0.25"/>
    <row r="5150" s="56" customFormat="1" x14ac:dyDescent="0.25"/>
    <row r="5151" s="56" customFormat="1" x14ac:dyDescent="0.25"/>
    <row r="5152" s="56" customFormat="1" x14ac:dyDescent="0.25"/>
    <row r="5153" s="56" customFormat="1" x14ac:dyDescent="0.25"/>
    <row r="5154" s="56" customFormat="1" x14ac:dyDescent="0.25"/>
    <row r="5155" s="56" customFormat="1" x14ac:dyDescent="0.25"/>
    <row r="5156" s="56" customFormat="1" x14ac:dyDescent="0.25"/>
    <row r="5157" s="56" customFormat="1" x14ac:dyDescent="0.25"/>
    <row r="5158" s="56" customFormat="1" x14ac:dyDescent="0.25"/>
    <row r="5159" s="56" customFormat="1" x14ac:dyDescent="0.25"/>
    <row r="5160" s="56" customFormat="1" x14ac:dyDescent="0.25"/>
    <row r="5161" s="56" customFormat="1" x14ac:dyDescent="0.25"/>
    <row r="5162" s="56" customFormat="1" x14ac:dyDescent="0.25"/>
    <row r="5163" s="56" customFormat="1" x14ac:dyDescent="0.25"/>
    <row r="5164" s="56" customFormat="1" x14ac:dyDescent="0.25"/>
    <row r="5165" s="56" customFormat="1" x14ac:dyDescent="0.25"/>
    <row r="5166" s="56" customFormat="1" x14ac:dyDescent="0.25"/>
    <row r="5167" s="56" customFormat="1" x14ac:dyDescent="0.25"/>
    <row r="5168" s="56" customFormat="1" x14ac:dyDescent="0.25"/>
    <row r="5169" s="56" customFormat="1" x14ac:dyDescent="0.25"/>
    <row r="5170" s="56" customFormat="1" x14ac:dyDescent="0.25"/>
    <row r="5171" s="56" customFormat="1" x14ac:dyDescent="0.25"/>
    <row r="5172" s="56" customFormat="1" x14ac:dyDescent="0.25"/>
    <row r="5173" s="56" customFormat="1" x14ac:dyDescent="0.25"/>
    <row r="5174" s="56" customFormat="1" x14ac:dyDescent="0.25"/>
    <row r="5175" s="56" customFormat="1" x14ac:dyDescent="0.25"/>
    <row r="5176" s="56" customFormat="1" x14ac:dyDescent="0.25"/>
    <row r="5177" s="56" customFormat="1" x14ac:dyDescent="0.25"/>
    <row r="5178" s="56" customFormat="1" x14ac:dyDescent="0.25"/>
    <row r="5179" s="56" customFormat="1" x14ac:dyDescent="0.25"/>
    <row r="5180" s="56" customFormat="1" x14ac:dyDescent="0.25"/>
    <row r="5181" s="56" customFormat="1" x14ac:dyDescent="0.25"/>
    <row r="5182" s="56" customFormat="1" x14ac:dyDescent="0.25"/>
    <row r="5183" s="56" customFormat="1" x14ac:dyDescent="0.25"/>
    <row r="5184" s="56" customFormat="1" x14ac:dyDescent="0.25"/>
    <row r="5185" s="56" customFormat="1" x14ac:dyDescent="0.25"/>
    <row r="5186" s="56" customFormat="1" x14ac:dyDescent="0.25"/>
    <row r="5187" s="56" customFormat="1" x14ac:dyDescent="0.25"/>
    <row r="5188" s="56" customFormat="1" x14ac:dyDescent="0.25"/>
    <row r="5189" s="56" customFormat="1" x14ac:dyDescent="0.25"/>
    <row r="5190" s="56" customFormat="1" x14ac:dyDescent="0.25"/>
    <row r="5191" s="56" customFormat="1" x14ac:dyDescent="0.25"/>
    <row r="5192" s="56" customFormat="1" x14ac:dyDescent="0.25"/>
    <row r="5193" s="56" customFormat="1" x14ac:dyDescent="0.25"/>
    <row r="5194" s="56" customFormat="1" x14ac:dyDescent="0.25"/>
    <row r="5195" s="56" customFormat="1" x14ac:dyDescent="0.25"/>
    <row r="5196" s="56" customFormat="1" x14ac:dyDescent="0.25"/>
    <row r="5197" s="56" customFormat="1" x14ac:dyDescent="0.25"/>
    <row r="5198" s="56" customFormat="1" x14ac:dyDescent="0.25"/>
    <row r="5199" s="56" customFormat="1" x14ac:dyDescent="0.25"/>
    <row r="5200" s="56" customFormat="1" x14ac:dyDescent="0.25"/>
    <row r="5201" s="56" customFormat="1" x14ac:dyDescent="0.25"/>
    <row r="5202" s="56" customFormat="1" x14ac:dyDescent="0.25"/>
    <row r="5203" s="56" customFormat="1" x14ac:dyDescent="0.25"/>
    <row r="5204" s="56" customFormat="1" x14ac:dyDescent="0.25"/>
    <row r="5205" s="56" customFormat="1" x14ac:dyDescent="0.25"/>
    <row r="5206" s="56" customFormat="1" x14ac:dyDescent="0.25"/>
    <row r="5207" s="56" customFormat="1" x14ac:dyDescent="0.25"/>
    <row r="5208" s="56" customFormat="1" x14ac:dyDescent="0.25"/>
    <row r="5209" s="56" customFormat="1" x14ac:dyDescent="0.25"/>
    <row r="5210" s="56" customFormat="1" x14ac:dyDescent="0.25"/>
    <row r="5211" s="56" customFormat="1" x14ac:dyDescent="0.25"/>
    <row r="5212" s="56" customFormat="1" x14ac:dyDescent="0.25"/>
    <row r="5213" s="56" customFormat="1" x14ac:dyDescent="0.25"/>
    <row r="5214" s="56" customFormat="1" x14ac:dyDescent="0.25"/>
    <row r="5215" s="56" customFormat="1" x14ac:dyDescent="0.25"/>
    <row r="5216" s="56" customFormat="1" x14ac:dyDescent="0.25"/>
    <row r="5217" s="56" customFormat="1" x14ac:dyDescent="0.25"/>
    <row r="5218" s="56" customFormat="1" x14ac:dyDescent="0.25"/>
    <row r="5219" s="56" customFormat="1" x14ac:dyDescent="0.25"/>
    <row r="5220" s="56" customFormat="1" x14ac:dyDescent="0.25"/>
    <row r="5221" s="56" customFormat="1" x14ac:dyDescent="0.25"/>
    <row r="5222" s="56" customFormat="1" x14ac:dyDescent="0.25"/>
    <row r="5223" s="56" customFormat="1" x14ac:dyDescent="0.25"/>
    <row r="5224" s="56" customFormat="1" x14ac:dyDescent="0.25"/>
    <row r="5225" s="56" customFormat="1" x14ac:dyDescent="0.25"/>
    <row r="5226" s="56" customFormat="1" x14ac:dyDescent="0.25"/>
    <row r="5227" s="56" customFormat="1" x14ac:dyDescent="0.25"/>
    <row r="5228" s="56" customFormat="1" x14ac:dyDescent="0.25"/>
    <row r="5229" s="56" customFormat="1" x14ac:dyDescent="0.25"/>
    <row r="5230" s="56" customFormat="1" x14ac:dyDescent="0.25"/>
    <row r="5231" s="56" customFormat="1" x14ac:dyDescent="0.25"/>
    <row r="5232" s="56" customFormat="1" x14ac:dyDescent="0.25"/>
    <row r="5233" s="56" customFormat="1" x14ac:dyDescent="0.25"/>
    <row r="5234" s="56" customFormat="1" x14ac:dyDescent="0.25"/>
    <row r="5235" s="56" customFormat="1" x14ac:dyDescent="0.25"/>
    <row r="5236" s="56" customFormat="1" x14ac:dyDescent="0.25"/>
    <row r="5237" s="56" customFormat="1" x14ac:dyDescent="0.25"/>
    <row r="5238" s="56" customFormat="1" x14ac:dyDescent="0.25"/>
    <row r="5239" s="56" customFormat="1" x14ac:dyDescent="0.25"/>
    <row r="5240" s="56" customFormat="1" x14ac:dyDescent="0.25"/>
    <row r="5241" s="56" customFormat="1" x14ac:dyDescent="0.25"/>
    <row r="5242" s="56" customFormat="1" x14ac:dyDescent="0.25"/>
    <row r="5243" s="56" customFormat="1" x14ac:dyDescent="0.25"/>
    <row r="5244" s="56" customFormat="1" x14ac:dyDescent="0.25"/>
    <row r="5245" s="56" customFormat="1" x14ac:dyDescent="0.25"/>
    <row r="5246" s="56" customFormat="1" x14ac:dyDescent="0.25"/>
    <row r="5247" s="56" customFormat="1" x14ac:dyDescent="0.25"/>
    <row r="5248" s="56" customFormat="1" x14ac:dyDescent="0.25"/>
    <row r="5249" s="56" customFormat="1" x14ac:dyDescent="0.25"/>
    <row r="5250" s="56" customFormat="1" x14ac:dyDescent="0.25"/>
    <row r="5251" s="56" customFormat="1" x14ac:dyDescent="0.25"/>
    <row r="5252" s="56" customFormat="1" x14ac:dyDescent="0.25"/>
    <row r="5253" s="56" customFormat="1" x14ac:dyDescent="0.25"/>
    <row r="5254" s="56" customFormat="1" x14ac:dyDescent="0.25"/>
    <row r="5255" s="56" customFormat="1" x14ac:dyDescent="0.25"/>
    <row r="5256" s="56" customFormat="1" x14ac:dyDescent="0.25"/>
    <row r="5257" s="56" customFormat="1" x14ac:dyDescent="0.25"/>
    <row r="5258" s="56" customFormat="1" x14ac:dyDescent="0.25"/>
    <row r="5259" s="56" customFormat="1" x14ac:dyDescent="0.25"/>
    <row r="5260" s="56" customFormat="1" x14ac:dyDescent="0.25"/>
    <row r="5261" s="56" customFormat="1" x14ac:dyDescent="0.25"/>
    <row r="5262" s="56" customFormat="1" x14ac:dyDescent="0.25"/>
    <row r="5263" s="56" customFormat="1" x14ac:dyDescent="0.25"/>
    <row r="5264" s="56" customFormat="1" x14ac:dyDescent="0.25"/>
    <row r="5265" s="56" customFormat="1" x14ac:dyDescent="0.25"/>
    <row r="5266" s="56" customFormat="1" x14ac:dyDescent="0.25"/>
    <row r="5267" s="56" customFormat="1" x14ac:dyDescent="0.25"/>
    <row r="5268" s="56" customFormat="1" x14ac:dyDescent="0.25"/>
    <row r="5269" s="56" customFormat="1" x14ac:dyDescent="0.25"/>
    <row r="5270" s="56" customFormat="1" x14ac:dyDescent="0.25"/>
    <row r="5271" s="56" customFormat="1" x14ac:dyDescent="0.25"/>
    <row r="5272" s="56" customFormat="1" x14ac:dyDescent="0.25"/>
    <row r="5273" s="56" customFormat="1" x14ac:dyDescent="0.25"/>
    <row r="5274" s="56" customFormat="1" x14ac:dyDescent="0.25"/>
    <row r="5275" s="56" customFormat="1" x14ac:dyDescent="0.25"/>
    <row r="5276" s="56" customFormat="1" x14ac:dyDescent="0.25"/>
    <row r="5277" s="56" customFormat="1" x14ac:dyDescent="0.25"/>
    <row r="5278" s="56" customFormat="1" x14ac:dyDescent="0.25"/>
    <row r="5279" s="56" customFormat="1" x14ac:dyDescent="0.25"/>
    <row r="5280" s="56" customFormat="1" x14ac:dyDescent="0.25"/>
    <row r="5281" s="56" customFormat="1" x14ac:dyDescent="0.25"/>
    <row r="5282" s="56" customFormat="1" x14ac:dyDescent="0.25"/>
    <row r="5283" s="56" customFormat="1" x14ac:dyDescent="0.25"/>
    <row r="5284" s="56" customFormat="1" x14ac:dyDescent="0.25"/>
    <row r="5285" s="56" customFormat="1" x14ac:dyDescent="0.25"/>
    <row r="5286" s="56" customFormat="1" x14ac:dyDescent="0.25"/>
    <row r="5287" s="56" customFormat="1" x14ac:dyDescent="0.25"/>
    <row r="5288" s="56" customFormat="1" x14ac:dyDescent="0.25"/>
    <row r="5289" s="56" customFormat="1" x14ac:dyDescent="0.25"/>
    <row r="5290" s="56" customFormat="1" x14ac:dyDescent="0.25"/>
    <row r="5291" s="56" customFormat="1" x14ac:dyDescent="0.25"/>
    <row r="5292" s="56" customFormat="1" x14ac:dyDescent="0.25"/>
    <row r="5293" s="56" customFormat="1" x14ac:dyDescent="0.25"/>
    <row r="5294" s="56" customFormat="1" x14ac:dyDescent="0.25"/>
    <row r="5295" s="56" customFormat="1" x14ac:dyDescent="0.25"/>
    <row r="5296" s="56" customFormat="1" x14ac:dyDescent="0.25"/>
    <row r="5297" s="56" customFormat="1" x14ac:dyDescent="0.25"/>
    <row r="5298" s="56" customFormat="1" x14ac:dyDescent="0.25"/>
    <row r="5299" s="56" customFormat="1" x14ac:dyDescent="0.25"/>
    <row r="5300" s="56" customFormat="1" x14ac:dyDescent="0.25"/>
    <row r="5301" s="56" customFormat="1" x14ac:dyDescent="0.25"/>
    <row r="5302" s="56" customFormat="1" x14ac:dyDescent="0.25"/>
    <row r="5303" s="56" customFormat="1" x14ac:dyDescent="0.25"/>
    <row r="5304" s="56" customFormat="1" x14ac:dyDescent="0.25"/>
    <row r="5305" s="56" customFormat="1" x14ac:dyDescent="0.25"/>
    <row r="5306" s="56" customFormat="1" x14ac:dyDescent="0.25"/>
    <row r="5307" s="56" customFormat="1" x14ac:dyDescent="0.25"/>
    <row r="5308" s="56" customFormat="1" x14ac:dyDescent="0.25"/>
    <row r="5309" s="56" customFormat="1" x14ac:dyDescent="0.25"/>
    <row r="5310" s="56" customFormat="1" x14ac:dyDescent="0.25"/>
    <row r="5311" s="56" customFormat="1" x14ac:dyDescent="0.25"/>
    <row r="5312" s="56" customFormat="1" x14ac:dyDescent="0.25"/>
    <row r="5313" s="56" customFormat="1" x14ac:dyDescent="0.25"/>
    <row r="5314" s="56" customFormat="1" x14ac:dyDescent="0.25"/>
    <row r="5315" s="56" customFormat="1" x14ac:dyDescent="0.25"/>
    <row r="5316" s="56" customFormat="1" x14ac:dyDescent="0.25"/>
    <row r="5317" s="56" customFormat="1" x14ac:dyDescent="0.25"/>
    <row r="5318" s="56" customFormat="1" x14ac:dyDescent="0.25"/>
    <row r="5319" s="56" customFormat="1" x14ac:dyDescent="0.25"/>
    <row r="5320" s="56" customFormat="1" x14ac:dyDescent="0.25"/>
    <row r="5321" s="56" customFormat="1" x14ac:dyDescent="0.25"/>
    <row r="5322" s="56" customFormat="1" x14ac:dyDescent="0.25"/>
    <row r="5323" s="56" customFormat="1" x14ac:dyDescent="0.25"/>
    <row r="5324" s="56" customFormat="1" x14ac:dyDescent="0.25"/>
    <row r="5325" s="56" customFormat="1" x14ac:dyDescent="0.25"/>
    <row r="5326" s="56" customFormat="1" x14ac:dyDescent="0.25"/>
    <row r="5327" s="56" customFormat="1" x14ac:dyDescent="0.25"/>
    <row r="5328" s="56" customFormat="1" x14ac:dyDescent="0.25"/>
    <row r="5329" s="56" customFormat="1" x14ac:dyDescent="0.25"/>
    <row r="5330" s="56" customFormat="1" x14ac:dyDescent="0.25"/>
    <row r="5331" s="56" customFormat="1" x14ac:dyDescent="0.25"/>
    <row r="5332" s="56" customFormat="1" x14ac:dyDescent="0.25"/>
    <row r="5333" s="56" customFormat="1" x14ac:dyDescent="0.25"/>
    <row r="5334" s="56" customFormat="1" x14ac:dyDescent="0.25"/>
    <row r="5335" s="56" customFormat="1" x14ac:dyDescent="0.25"/>
    <row r="5336" s="56" customFormat="1" x14ac:dyDescent="0.25"/>
    <row r="5337" s="56" customFormat="1" x14ac:dyDescent="0.25"/>
    <row r="5338" s="56" customFormat="1" x14ac:dyDescent="0.25"/>
    <row r="5339" s="56" customFormat="1" x14ac:dyDescent="0.25"/>
    <row r="5340" s="56" customFormat="1" x14ac:dyDescent="0.25"/>
    <row r="5341" s="56" customFormat="1" x14ac:dyDescent="0.25"/>
    <row r="5342" s="56" customFormat="1" x14ac:dyDescent="0.25"/>
    <row r="5343" s="56" customFormat="1" x14ac:dyDescent="0.25"/>
    <row r="5344" s="56" customFormat="1" x14ac:dyDescent="0.25"/>
    <row r="5345" s="56" customFormat="1" x14ac:dyDescent="0.25"/>
    <row r="5346" s="56" customFormat="1" x14ac:dyDescent="0.25"/>
    <row r="5347" s="56" customFormat="1" x14ac:dyDescent="0.25"/>
    <row r="5348" s="56" customFormat="1" x14ac:dyDescent="0.25"/>
    <row r="5349" s="56" customFormat="1" x14ac:dyDescent="0.25"/>
    <row r="5350" s="56" customFormat="1" x14ac:dyDescent="0.25"/>
    <row r="5351" s="56" customFormat="1" x14ac:dyDescent="0.25"/>
    <row r="5352" s="56" customFormat="1" x14ac:dyDescent="0.25"/>
    <row r="5353" s="56" customFormat="1" x14ac:dyDescent="0.25"/>
    <row r="5354" s="56" customFormat="1" x14ac:dyDescent="0.25"/>
    <row r="5355" s="56" customFormat="1" x14ac:dyDescent="0.25"/>
    <row r="5356" s="56" customFormat="1" x14ac:dyDescent="0.25"/>
    <row r="5357" s="56" customFormat="1" x14ac:dyDescent="0.25"/>
    <row r="5358" s="56" customFormat="1" x14ac:dyDescent="0.25"/>
    <row r="5359" s="56" customFormat="1" x14ac:dyDescent="0.25"/>
    <row r="5360" s="56" customFormat="1" x14ac:dyDescent="0.25"/>
    <row r="5361" s="56" customFormat="1" x14ac:dyDescent="0.25"/>
    <row r="5362" s="56" customFormat="1" x14ac:dyDescent="0.25"/>
    <row r="5363" s="56" customFormat="1" x14ac:dyDescent="0.25"/>
    <row r="5364" s="56" customFormat="1" x14ac:dyDescent="0.25"/>
    <row r="5365" s="56" customFormat="1" x14ac:dyDescent="0.25"/>
    <row r="5366" s="56" customFormat="1" x14ac:dyDescent="0.25"/>
    <row r="5367" s="56" customFormat="1" x14ac:dyDescent="0.25"/>
    <row r="5368" s="56" customFormat="1" x14ac:dyDescent="0.25"/>
    <row r="5369" s="56" customFormat="1" x14ac:dyDescent="0.25"/>
    <row r="5370" s="56" customFormat="1" x14ac:dyDescent="0.25"/>
    <row r="5371" s="56" customFormat="1" x14ac:dyDescent="0.25"/>
    <row r="5372" s="56" customFormat="1" x14ac:dyDescent="0.25"/>
    <row r="5373" s="56" customFormat="1" x14ac:dyDescent="0.25"/>
    <row r="5374" s="56" customFormat="1" x14ac:dyDescent="0.25"/>
    <row r="5375" s="56" customFormat="1" x14ac:dyDescent="0.25"/>
    <row r="5376" s="56" customFormat="1" x14ac:dyDescent="0.25"/>
    <row r="5377" s="56" customFormat="1" x14ac:dyDescent="0.25"/>
    <row r="5378" s="56" customFormat="1" x14ac:dyDescent="0.25"/>
    <row r="5379" s="56" customFormat="1" x14ac:dyDescent="0.25"/>
    <row r="5380" s="56" customFormat="1" x14ac:dyDescent="0.25"/>
    <row r="5381" s="56" customFormat="1" x14ac:dyDescent="0.25"/>
    <row r="5382" s="56" customFormat="1" x14ac:dyDescent="0.25"/>
    <row r="5383" s="56" customFormat="1" x14ac:dyDescent="0.25"/>
    <row r="5384" s="56" customFormat="1" x14ac:dyDescent="0.25"/>
    <row r="5385" s="56" customFormat="1" x14ac:dyDescent="0.25"/>
    <row r="5386" s="56" customFormat="1" x14ac:dyDescent="0.25"/>
    <row r="5387" s="56" customFormat="1" x14ac:dyDescent="0.25"/>
    <row r="5388" s="56" customFormat="1" x14ac:dyDescent="0.25"/>
    <row r="5389" s="56" customFormat="1" x14ac:dyDescent="0.25"/>
    <row r="5390" s="56" customFormat="1" x14ac:dyDescent="0.25"/>
    <row r="5391" s="56" customFormat="1" x14ac:dyDescent="0.25"/>
    <row r="5392" s="56" customFormat="1" x14ac:dyDescent="0.25"/>
    <row r="5393" s="56" customFormat="1" x14ac:dyDescent="0.25"/>
    <row r="5394" s="56" customFormat="1" x14ac:dyDescent="0.25"/>
    <row r="5395" s="56" customFormat="1" x14ac:dyDescent="0.25"/>
    <row r="5396" s="56" customFormat="1" x14ac:dyDescent="0.25"/>
    <row r="5397" s="56" customFormat="1" x14ac:dyDescent="0.25"/>
    <row r="5398" s="56" customFormat="1" x14ac:dyDescent="0.25"/>
    <row r="5399" s="56" customFormat="1" x14ac:dyDescent="0.25"/>
    <row r="5400" s="56" customFormat="1" x14ac:dyDescent="0.25"/>
    <row r="5401" s="56" customFormat="1" x14ac:dyDescent="0.25"/>
    <row r="5402" s="56" customFormat="1" x14ac:dyDescent="0.25"/>
    <row r="5403" s="56" customFormat="1" x14ac:dyDescent="0.25"/>
    <row r="5404" s="56" customFormat="1" x14ac:dyDescent="0.25"/>
    <row r="5405" s="56" customFormat="1" x14ac:dyDescent="0.25"/>
    <row r="5406" s="56" customFormat="1" x14ac:dyDescent="0.25"/>
    <row r="5407" s="56" customFormat="1" x14ac:dyDescent="0.25"/>
    <row r="5408" s="56" customFormat="1" x14ac:dyDescent="0.25"/>
    <row r="5409" s="56" customFormat="1" x14ac:dyDescent="0.25"/>
    <row r="5410" s="56" customFormat="1" x14ac:dyDescent="0.25"/>
    <row r="5411" s="56" customFormat="1" x14ac:dyDescent="0.25"/>
    <row r="5412" s="56" customFormat="1" x14ac:dyDescent="0.25"/>
    <row r="5413" s="56" customFormat="1" x14ac:dyDescent="0.25"/>
    <row r="5414" s="56" customFormat="1" x14ac:dyDescent="0.25"/>
    <row r="5415" s="56" customFormat="1" x14ac:dyDescent="0.25"/>
    <row r="5416" s="56" customFormat="1" x14ac:dyDescent="0.25"/>
    <row r="5417" s="56" customFormat="1" x14ac:dyDescent="0.25"/>
    <row r="5418" s="56" customFormat="1" x14ac:dyDescent="0.25"/>
    <row r="5419" s="56" customFormat="1" x14ac:dyDescent="0.25"/>
    <row r="5420" s="56" customFormat="1" x14ac:dyDescent="0.25"/>
    <row r="5421" s="56" customFormat="1" x14ac:dyDescent="0.25"/>
    <row r="5422" s="56" customFormat="1" x14ac:dyDescent="0.25"/>
    <row r="5423" s="56" customFormat="1" x14ac:dyDescent="0.25"/>
    <row r="5424" s="56" customFormat="1" x14ac:dyDescent="0.25"/>
    <row r="5425" s="56" customFormat="1" x14ac:dyDescent="0.25"/>
    <row r="5426" s="56" customFormat="1" x14ac:dyDescent="0.25"/>
    <row r="5427" s="56" customFormat="1" x14ac:dyDescent="0.25"/>
    <row r="5428" s="56" customFormat="1" x14ac:dyDescent="0.25"/>
    <row r="5429" s="56" customFormat="1" x14ac:dyDescent="0.25"/>
    <row r="5430" s="56" customFormat="1" x14ac:dyDescent="0.25"/>
    <row r="5431" s="56" customFormat="1" x14ac:dyDescent="0.25"/>
    <row r="5432" s="56" customFormat="1" x14ac:dyDescent="0.25"/>
    <row r="5433" s="56" customFormat="1" x14ac:dyDescent="0.25"/>
    <row r="5434" s="56" customFormat="1" x14ac:dyDescent="0.25"/>
    <row r="5435" s="56" customFormat="1" x14ac:dyDescent="0.25"/>
    <row r="5436" s="56" customFormat="1" x14ac:dyDescent="0.25"/>
    <row r="5437" s="56" customFormat="1" x14ac:dyDescent="0.25"/>
    <row r="5438" s="56" customFormat="1" x14ac:dyDescent="0.25"/>
    <row r="5439" s="56" customFormat="1" x14ac:dyDescent="0.25"/>
    <row r="5440" s="56" customFormat="1" x14ac:dyDescent="0.25"/>
    <row r="5441" s="56" customFormat="1" x14ac:dyDescent="0.25"/>
    <row r="5442" s="56" customFormat="1" x14ac:dyDescent="0.25"/>
    <row r="5443" s="56" customFormat="1" x14ac:dyDescent="0.25"/>
    <row r="5444" s="56" customFormat="1" x14ac:dyDescent="0.25"/>
    <row r="5445" s="56" customFormat="1" x14ac:dyDescent="0.25"/>
    <row r="5446" s="56" customFormat="1" x14ac:dyDescent="0.25"/>
    <row r="5447" s="56" customFormat="1" x14ac:dyDescent="0.25"/>
    <row r="5448" s="56" customFormat="1" x14ac:dyDescent="0.25"/>
    <row r="5449" s="56" customFormat="1" x14ac:dyDescent="0.25"/>
    <row r="5450" s="56" customFormat="1" x14ac:dyDescent="0.25"/>
    <row r="5451" s="56" customFormat="1" x14ac:dyDescent="0.25"/>
    <row r="5452" s="56" customFormat="1" x14ac:dyDescent="0.25"/>
    <row r="5453" s="56" customFormat="1" x14ac:dyDescent="0.25"/>
    <row r="5454" s="56" customFormat="1" x14ac:dyDescent="0.25"/>
    <row r="5455" s="56" customFormat="1" x14ac:dyDescent="0.25"/>
    <row r="5456" s="56" customFormat="1" x14ac:dyDescent="0.25"/>
    <row r="5457" s="56" customFormat="1" x14ac:dyDescent="0.25"/>
    <row r="5458" s="56" customFormat="1" x14ac:dyDescent="0.25"/>
    <row r="5459" s="56" customFormat="1" x14ac:dyDescent="0.25"/>
    <row r="5460" s="56" customFormat="1" x14ac:dyDescent="0.25"/>
    <row r="5461" s="56" customFormat="1" x14ac:dyDescent="0.25"/>
    <row r="5462" s="56" customFormat="1" x14ac:dyDescent="0.25"/>
    <row r="5463" s="56" customFormat="1" x14ac:dyDescent="0.25"/>
    <row r="5464" s="56" customFormat="1" x14ac:dyDescent="0.25"/>
    <row r="5465" s="56" customFormat="1" x14ac:dyDescent="0.25"/>
    <row r="5466" s="56" customFormat="1" x14ac:dyDescent="0.25"/>
    <row r="5467" s="56" customFormat="1" x14ac:dyDescent="0.25"/>
    <row r="5468" s="56" customFormat="1" x14ac:dyDescent="0.25"/>
    <row r="5469" s="56" customFormat="1" x14ac:dyDescent="0.25"/>
    <row r="5470" s="56" customFormat="1" x14ac:dyDescent="0.25"/>
    <row r="5471" s="56" customFormat="1" x14ac:dyDescent="0.25"/>
    <row r="5472" s="56" customFormat="1" x14ac:dyDescent="0.25"/>
    <row r="5473" s="56" customFormat="1" x14ac:dyDescent="0.25"/>
    <row r="5474" s="56" customFormat="1" x14ac:dyDescent="0.25"/>
    <row r="5475" s="56" customFormat="1" x14ac:dyDescent="0.25"/>
    <row r="5476" s="56" customFormat="1" x14ac:dyDescent="0.25"/>
    <row r="5477" s="56" customFormat="1" x14ac:dyDescent="0.25"/>
    <row r="5478" s="56" customFormat="1" x14ac:dyDescent="0.25"/>
    <row r="5479" s="56" customFormat="1" x14ac:dyDescent="0.25"/>
    <row r="5480" s="56" customFormat="1" x14ac:dyDescent="0.25"/>
    <row r="5481" s="56" customFormat="1" x14ac:dyDescent="0.25"/>
    <row r="5482" s="56" customFormat="1" x14ac:dyDescent="0.25"/>
    <row r="5483" s="56" customFormat="1" x14ac:dyDescent="0.25"/>
    <row r="5484" s="56" customFormat="1" x14ac:dyDescent="0.25"/>
    <row r="5485" s="56" customFormat="1" x14ac:dyDescent="0.25"/>
    <row r="5486" s="56" customFormat="1" x14ac:dyDescent="0.25"/>
    <row r="5487" s="56" customFormat="1" x14ac:dyDescent="0.25"/>
    <row r="5488" s="56" customFormat="1" x14ac:dyDescent="0.25"/>
    <row r="5489" s="56" customFormat="1" x14ac:dyDescent="0.25"/>
    <row r="5490" s="56" customFormat="1" x14ac:dyDescent="0.25"/>
    <row r="5491" s="56" customFormat="1" x14ac:dyDescent="0.25"/>
    <row r="5492" s="56" customFormat="1" x14ac:dyDescent="0.25"/>
    <row r="5493" s="56" customFormat="1" x14ac:dyDescent="0.25"/>
    <row r="5494" s="56" customFormat="1" x14ac:dyDescent="0.25"/>
    <row r="5495" s="56" customFormat="1" x14ac:dyDescent="0.25"/>
    <row r="5496" s="56" customFormat="1" x14ac:dyDescent="0.25"/>
    <row r="5497" s="56" customFormat="1" x14ac:dyDescent="0.25"/>
    <row r="5498" s="56" customFormat="1" x14ac:dyDescent="0.25"/>
    <row r="5499" s="56" customFormat="1" x14ac:dyDescent="0.25"/>
    <row r="5500" s="56" customFormat="1" x14ac:dyDescent="0.25"/>
    <row r="5501" s="56" customFormat="1" x14ac:dyDescent="0.25"/>
    <row r="5502" s="56" customFormat="1" x14ac:dyDescent="0.25"/>
    <row r="5503" s="56" customFormat="1" x14ac:dyDescent="0.25"/>
    <row r="5504" s="56" customFormat="1" x14ac:dyDescent="0.25"/>
    <row r="5505" s="56" customFormat="1" x14ac:dyDescent="0.25"/>
    <row r="5506" s="56" customFormat="1" x14ac:dyDescent="0.25"/>
    <row r="5507" s="56" customFormat="1" x14ac:dyDescent="0.25"/>
    <row r="5508" s="56" customFormat="1" x14ac:dyDescent="0.25"/>
    <row r="5509" s="56" customFormat="1" x14ac:dyDescent="0.25"/>
    <row r="5510" s="56" customFormat="1" x14ac:dyDescent="0.25"/>
    <row r="5511" s="56" customFormat="1" x14ac:dyDescent="0.25"/>
    <row r="5512" s="56" customFormat="1" x14ac:dyDescent="0.25"/>
    <row r="5513" s="56" customFormat="1" x14ac:dyDescent="0.25"/>
    <row r="5514" s="56" customFormat="1" x14ac:dyDescent="0.25"/>
    <row r="5515" s="56" customFormat="1" x14ac:dyDescent="0.25"/>
    <row r="5516" s="56" customFormat="1" x14ac:dyDescent="0.25"/>
    <row r="5517" s="56" customFormat="1" x14ac:dyDescent="0.25"/>
    <row r="5518" s="56" customFormat="1" x14ac:dyDescent="0.25"/>
    <row r="5519" s="56" customFormat="1" x14ac:dyDescent="0.25"/>
    <row r="5520" s="56" customFormat="1" x14ac:dyDescent="0.25"/>
    <row r="5521" s="56" customFormat="1" x14ac:dyDescent="0.25"/>
    <row r="5522" s="56" customFormat="1" x14ac:dyDescent="0.25"/>
    <row r="5523" s="56" customFormat="1" x14ac:dyDescent="0.25"/>
    <row r="5524" s="56" customFormat="1" x14ac:dyDescent="0.25"/>
    <row r="5525" s="56" customFormat="1" x14ac:dyDescent="0.25"/>
    <row r="5526" s="56" customFormat="1" x14ac:dyDescent="0.25"/>
    <row r="5527" s="56" customFormat="1" x14ac:dyDescent="0.25"/>
    <row r="5528" s="56" customFormat="1" x14ac:dyDescent="0.25"/>
    <row r="5529" s="56" customFormat="1" x14ac:dyDescent="0.25"/>
    <row r="5530" s="56" customFormat="1" x14ac:dyDescent="0.25"/>
    <row r="5531" s="56" customFormat="1" x14ac:dyDescent="0.25"/>
    <row r="5532" s="56" customFormat="1" x14ac:dyDescent="0.25"/>
    <row r="5533" s="56" customFormat="1" x14ac:dyDescent="0.25"/>
    <row r="5534" s="56" customFormat="1" x14ac:dyDescent="0.25"/>
    <row r="5535" s="56" customFormat="1" x14ac:dyDescent="0.25"/>
    <row r="5536" s="56" customFormat="1" x14ac:dyDescent="0.25"/>
    <row r="5537" s="56" customFormat="1" x14ac:dyDescent="0.25"/>
    <row r="5538" s="56" customFormat="1" x14ac:dyDescent="0.25"/>
    <row r="5539" s="56" customFormat="1" x14ac:dyDescent="0.25"/>
    <row r="5540" s="56" customFormat="1" x14ac:dyDescent="0.25"/>
    <row r="5541" s="56" customFormat="1" x14ac:dyDescent="0.25"/>
    <row r="5542" s="56" customFormat="1" x14ac:dyDescent="0.25"/>
    <row r="5543" s="56" customFormat="1" x14ac:dyDescent="0.25"/>
    <row r="5544" s="56" customFormat="1" x14ac:dyDescent="0.25"/>
    <row r="5545" s="56" customFormat="1" x14ac:dyDescent="0.25"/>
    <row r="5546" s="56" customFormat="1" x14ac:dyDescent="0.25"/>
    <row r="5547" s="56" customFormat="1" x14ac:dyDescent="0.25"/>
    <row r="5548" s="56" customFormat="1" x14ac:dyDescent="0.25"/>
    <row r="5549" s="56" customFormat="1" x14ac:dyDescent="0.25"/>
    <row r="5550" s="56" customFormat="1" x14ac:dyDescent="0.25"/>
    <row r="5551" s="56" customFormat="1" x14ac:dyDescent="0.25"/>
    <row r="5552" s="56" customFormat="1" x14ac:dyDescent="0.25"/>
    <row r="5553" s="56" customFormat="1" x14ac:dyDescent="0.25"/>
    <row r="5554" s="56" customFormat="1" x14ac:dyDescent="0.25"/>
    <row r="5555" s="56" customFormat="1" x14ac:dyDescent="0.25"/>
    <row r="5556" s="56" customFormat="1" x14ac:dyDescent="0.25"/>
    <row r="5557" s="56" customFormat="1" x14ac:dyDescent="0.25"/>
    <row r="5558" s="56" customFormat="1" x14ac:dyDescent="0.25"/>
    <row r="5559" s="56" customFormat="1" x14ac:dyDescent="0.25"/>
    <row r="5560" s="56" customFormat="1" x14ac:dyDescent="0.25"/>
    <row r="5561" s="56" customFormat="1" x14ac:dyDescent="0.25"/>
    <row r="5562" s="56" customFormat="1" x14ac:dyDescent="0.25"/>
    <row r="5563" s="56" customFormat="1" x14ac:dyDescent="0.25"/>
    <row r="5564" s="56" customFormat="1" x14ac:dyDescent="0.25"/>
    <row r="5565" s="56" customFormat="1" x14ac:dyDescent="0.25"/>
    <row r="5566" s="56" customFormat="1" x14ac:dyDescent="0.25"/>
    <row r="5567" s="56" customFormat="1" x14ac:dyDescent="0.25"/>
    <row r="5568" s="56" customFormat="1" x14ac:dyDescent="0.25"/>
    <row r="5569" s="56" customFormat="1" x14ac:dyDescent="0.25"/>
    <row r="5570" s="56" customFormat="1" x14ac:dyDescent="0.25"/>
    <row r="5571" s="56" customFormat="1" x14ac:dyDescent="0.25"/>
    <row r="5572" s="56" customFormat="1" x14ac:dyDescent="0.25"/>
    <row r="5573" s="56" customFormat="1" x14ac:dyDescent="0.25"/>
    <row r="5574" s="56" customFormat="1" x14ac:dyDescent="0.25"/>
    <row r="5575" s="56" customFormat="1" x14ac:dyDescent="0.25"/>
    <row r="5576" s="56" customFormat="1" x14ac:dyDescent="0.25"/>
    <row r="5577" s="56" customFormat="1" x14ac:dyDescent="0.25"/>
    <row r="5578" s="56" customFormat="1" x14ac:dyDescent="0.25"/>
    <row r="5579" s="56" customFormat="1" x14ac:dyDescent="0.25"/>
    <row r="5580" s="56" customFormat="1" x14ac:dyDescent="0.25"/>
    <row r="5581" s="56" customFormat="1" x14ac:dyDescent="0.25"/>
    <row r="5582" s="56" customFormat="1" x14ac:dyDescent="0.25"/>
    <row r="5583" s="56" customFormat="1" x14ac:dyDescent="0.25"/>
    <row r="5584" s="56" customFormat="1" x14ac:dyDescent="0.25"/>
    <row r="5585" s="56" customFormat="1" x14ac:dyDescent="0.25"/>
    <row r="5586" s="56" customFormat="1" x14ac:dyDescent="0.25"/>
    <row r="5587" s="56" customFormat="1" x14ac:dyDescent="0.25"/>
    <row r="5588" s="56" customFormat="1" x14ac:dyDescent="0.25"/>
    <row r="5589" s="56" customFormat="1" x14ac:dyDescent="0.25"/>
    <row r="5590" s="56" customFormat="1" x14ac:dyDescent="0.25"/>
    <row r="5591" s="56" customFormat="1" x14ac:dyDescent="0.25"/>
    <row r="5592" s="56" customFormat="1" x14ac:dyDescent="0.25"/>
    <row r="5593" s="56" customFormat="1" x14ac:dyDescent="0.25"/>
    <row r="5594" s="56" customFormat="1" x14ac:dyDescent="0.25"/>
    <row r="5595" s="56" customFormat="1" x14ac:dyDescent="0.25"/>
    <row r="5596" s="56" customFormat="1" x14ac:dyDescent="0.25"/>
    <row r="5597" s="56" customFormat="1" x14ac:dyDescent="0.25"/>
    <row r="5598" s="56" customFormat="1" x14ac:dyDescent="0.25"/>
    <row r="5599" s="56" customFormat="1" x14ac:dyDescent="0.25"/>
    <row r="5600" s="56" customFormat="1" x14ac:dyDescent="0.25"/>
    <row r="5601" s="56" customFormat="1" x14ac:dyDescent="0.25"/>
    <row r="5602" s="56" customFormat="1" x14ac:dyDescent="0.25"/>
    <row r="5603" s="56" customFormat="1" x14ac:dyDescent="0.25"/>
    <row r="5604" s="56" customFormat="1" x14ac:dyDescent="0.25"/>
    <row r="5605" s="56" customFormat="1" x14ac:dyDescent="0.25"/>
    <row r="5606" s="56" customFormat="1" x14ac:dyDescent="0.25"/>
    <row r="5607" s="56" customFormat="1" x14ac:dyDescent="0.25"/>
    <row r="5608" s="56" customFormat="1" x14ac:dyDescent="0.25"/>
    <row r="5609" s="56" customFormat="1" x14ac:dyDescent="0.25"/>
    <row r="5610" s="56" customFormat="1" x14ac:dyDescent="0.25"/>
    <row r="5611" s="56" customFormat="1" x14ac:dyDescent="0.25"/>
    <row r="5612" s="56" customFormat="1" x14ac:dyDescent="0.25"/>
    <row r="5613" s="56" customFormat="1" x14ac:dyDescent="0.25"/>
    <row r="5614" s="56" customFormat="1" x14ac:dyDescent="0.25"/>
    <row r="5615" s="56" customFormat="1" x14ac:dyDescent="0.25"/>
    <row r="5616" s="56" customFormat="1" x14ac:dyDescent="0.25"/>
    <row r="5617" s="56" customFormat="1" x14ac:dyDescent="0.25"/>
    <row r="5618" s="56" customFormat="1" x14ac:dyDescent="0.25"/>
    <row r="5619" s="56" customFormat="1" x14ac:dyDescent="0.25"/>
    <row r="5620" s="56" customFormat="1" x14ac:dyDescent="0.25"/>
    <row r="5621" s="56" customFormat="1" x14ac:dyDescent="0.25"/>
    <row r="5622" s="56" customFormat="1" x14ac:dyDescent="0.25"/>
    <row r="5623" s="56" customFormat="1" x14ac:dyDescent="0.25"/>
    <row r="5624" s="56" customFormat="1" x14ac:dyDescent="0.25"/>
    <row r="5625" s="56" customFormat="1" x14ac:dyDescent="0.25"/>
    <row r="5626" s="56" customFormat="1" x14ac:dyDescent="0.25"/>
    <row r="5627" s="56" customFormat="1" x14ac:dyDescent="0.25"/>
    <row r="5628" s="56" customFormat="1" x14ac:dyDescent="0.25"/>
    <row r="5629" s="56" customFormat="1" x14ac:dyDescent="0.25"/>
    <row r="5630" s="56" customFormat="1" x14ac:dyDescent="0.25"/>
    <row r="5631" s="56" customFormat="1" x14ac:dyDescent="0.25"/>
    <row r="5632" s="56" customFormat="1" x14ac:dyDescent="0.25"/>
    <row r="5633" s="56" customFormat="1" x14ac:dyDescent="0.25"/>
    <row r="5634" s="56" customFormat="1" x14ac:dyDescent="0.25"/>
    <row r="5635" s="56" customFormat="1" x14ac:dyDescent="0.25"/>
    <row r="5636" s="56" customFormat="1" x14ac:dyDescent="0.25"/>
    <row r="5637" s="56" customFormat="1" x14ac:dyDescent="0.25"/>
    <row r="5638" s="56" customFormat="1" x14ac:dyDescent="0.25"/>
    <row r="5639" s="56" customFormat="1" x14ac:dyDescent="0.25"/>
    <row r="5640" s="56" customFormat="1" x14ac:dyDescent="0.25"/>
    <row r="5641" s="56" customFormat="1" x14ac:dyDescent="0.25"/>
    <row r="5642" s="56" customFormat="1" x14ac:dyDescent="0.25"/>
    <row r="5643" s="56" customFormat="1" x14ac:dyDescent="0.25"/>
    <row r="5644" s="56" customFormat="1" x14ac:dyDescent="0.25"/>
    <row r="5645" s="56" customFormat="1" x14ac:dyDescent="0.25"/>
    <row r="5646" s="56" customFormat="1" x14ac:dyDescent="0.25"/>
    <row r="5647" s="56" customFormat="1" x14ac:dyDescent="0.25"/>
    <row r="5648" s="56" customFormat="1" x14ac:dyDescent="0.25"/>
    <row r="5649" s="56" customFormat="1" x14ac:dyDescent="0.25"/>
    <row r="5650" s="56" customFormat="1" x14ac:dyDescent="0.25"/>
    <row r="5651" s="56" customFormat="1" x14ac:dyDescent="0.25"/>
    <row r="5652" s="56" customFormat="1" x14ac:dyDescent="0.25"/>
    <row r="5653" s="56" customFormat="1" x14ac:dyDescent="0.25"/>
    <row r="5654" s="56" customFormat="1" x14ac:dyDescent="0.25"/>
    <row r="5655" s="56" customFormat="1" x14ac:dyDescent="0.25"/>
    <row r="5656" s="56" customFormat="1" x14ac:dyDescent="0.25"/>
    <row r="5657" s="56" customFormat="1" x14ac:dyDescent="0.25"/>
    <row r="5658" s="56" customFormat="1" x14ac:dyDescent="0.25"/>
    <row r="5659" s="56" customFormat="1" x14ac:dyDescent="0.25"/>
    <row r="5660" s="56" customFormat="1" x14ac:dyDescent="0.25"/>
    <row r="5661" s="56" customFormat="1" x14ac:dyDescent="0.25"/>
    <row r="5662" s="56" customFormat="1" x14ac:dyDescent="0.25"/>
    <row r="5663" s="56" customFormat="1" x14ac:dyDescent="0.25"/>
    <row r="5664" s="56" customFormat="1" x14ac:dyDescent="0.25"/>
    <row r="5665" s="56" customFormat="1" x14ac:dyDescent="0.25"/>
    <row r="5666" s="56" customFormat="1" x14ac:dyDescent="0.25"/>
    <row r="5667" s="56" customFormat="1" x14ac:dyDescent="0.25"/>
    <row r="5668" s="56" customFormat="1" x14ac:dyDescent="0.25"/>
    <row r="5669" s="56" customFormat="1" x14ac:dyDescent="0.25"/>
    <row r="5670" s="56" customFormat="1" x14ac:dyDescent="0.25"/>
    <row r="5671" s="56" customFormat="1" x14ac:dyDescent="0.25"/>
    <row r="5672" s="56" customFormat="1" x14ac:dyDescent="0.25"/>
    <row r="5673" s="56" customFormat="1" x14ac:dyDescent="0.25"/>
    <row r="5674" s="56" customFormat="1" x14ac:dyDescent="0.25"/>
    <row r="5675" s="56" customFormat="1" x14ac:dyDescent="0.25"/>
    <row r="5676" s="56" customFormat="1" x14ac:dyDescent="0.25"/>
    <row r="5677" s="56" customFormat="1" x14ac:dyDescent="0.25"/>
    <row r="5678" s="56" customFormat="1" x14ac:dyDescent="0.25"/>
    <row r="5679" s="56" customFormat="1" x14ac:dyDescent="0.25"/>
    <row r="5680" s="56" customFormat="1" x14ac:dyDescent="0.25"/>
    <row r="5681" s="56" customFormat="1" x14ac:dyDescent="0.25"/>
    <row r="5682" s="56" customFormat="1" x14ac:dyDescent="0.25"/>
    <row r="5683" s="56" customFormat="1" x14ac:dyDescent="0.25"/>
    <row r="5684" s="56" customFormat="1" x14ac:dyDescent="0.25"/>
    <row r="5685" s="56" customFormat="1" x14ac:dyDescent="0.25"/>
    <row r="5686" s="56" customFormat="1" x14ac:dyDescent="0.25"/>
    <row r="5687" s="56" customFormat="1" x14ac:dyDescent="0.25"/>
    <row r="5688" s="56" customFormat="1" x14ac:dyDescent="0.25"/>
    <row r="5689" s="56" customFormat="1" x14ac:dyDescent="0.25"/>
    <row r="5690" s="56" customFormat="1" x14ac:dyDescent="0.25"/>
    <row r="5691" s="56" customFormat="1" x14ac:dyDescent="0.25"/>
    <row r="5692" s="56" customFormat="1" x14ac:dyDescent="0.25"/>
    <row r="5693" s="56" customFormat="1" x14ac:dyDescent="0.25"/>
    <row r="5694" s="56" customFormat="1" x14ac:dyDescent="0.25"/>
    <row r="5695" s="56" customFormat="1" x14ac:dyDescent="0.25"/>
    <row r="5696" s="56" customFormat="1" x14ac:dyDescent="0.25"/>
    <row r="5697" s="56" customFormat="1" x14ac:dyDescent="0.25"/>
    <row r="5698" s="56" customFormat="1" x14ac:dyDescent="0.25"/>
    <row r="5699" s="56" customFormat="1" x14ac:dyDescent="0.25"/>
    <row r="5700" s="56" customFormat="1" x14ac:dyDescent="0.25"/>
    <row r="5701" s="56" customFormat="1" x14ac:dyDescent="0.25"/>
    <row r="5702" s="56" customFormat="1" x14ac:dyDescent="0.25"/>
    <row r="5703" s="56" customFormat="1" x14ac:dyDescent="0.25"/>
    <row r="5704" s="56" customFormat="1" x14ac:dyDescent="0.25"/>
    <row r="5705" s="56" customFormat="1" x14ac:dyDescent="0.25"/>
    <row r="5706" s="56" customFormat="1" x14ac:dyDescent="0.25"/>
    <row r="5707" s="56" customFormat="1" x14ac:dyDescent="0.25"/>
    <row r="5708" s="56" customFormat="1" x14ac:dyDescent="0.25"/>
    <row r="5709" s="56" customFormat="1" x14ac:dyDescent="0.25"/>
    <row r="5710" s="56" customFormat="1" x14ac:dyDescent="0.25"/>
    <row r="5711" s="56" customFormat="1" x14ac:dyDescent="0.25"/>
    <row r="5712" s="56" customFormat="1" x14ac:dyDescent="0.25"/>
    <row r="5713" s="56" customFormat="1" x14ac:dyDescent="0.25"/>
    <row r="5714" s="56" customFormat="1" x14ac:dyDescent="0.25"/>
    <row r="5715" s="56" customFormat="1" x14ac:dyDescent="0.25"/>
    <row r="5716" s="56" customFormat="1" x14ac:dyDescent="0.25"/>
    <row r="5717" s="56" customFormat="1" x14ac:dyDescent="0.25"/>
    <row r="5718" s="56" customFormat="1" x14ac:dyDescent="0.25"/>
    <row r="5719" s="56" customFormat="1" x14ac:dyDescent="0.25"/>
    <row r="5720" s="56" customFormat="1" x14ac:dyDescent="0.25"/>
    <row r="5721" s="56" customFormat="1" x14ac:dyDescent="0.25"/>
    <row r="5722" s="56" customFormat="1" x14ac:dyDescent="0.25"/>
    <row r="5723" s="56" customFormat="1" x14ac:dyDescent="0.25"/>
    <row r="5724" s="56" customFormat="1" x14ac:dyDescent="0.25"/>
    <row r="5725" s="56" customFormat="1" x14ac:dyDescent="0.25"/>
    <row r="5726" s="56" customFormat="1" x14ac:dyDescent="0.25"/>
    <row r="5727" s="56" customFormat="1" x14ac:dyDescent="0.25"/>
    <row r="5728" s="56" customFormat="1" x14ac:dyDescent="0.25"/>
    <row r="5729" s="56" customFormat="1" x14ac:dyDescent="0.25"/>
    <row r="5730" s="56" customFormat="1" x14ac:dyDescent="0.25"/>
    <row r="5731" s="56" customFormat="1" x14ac:dyDescent="0.25"/>
    <row r="5732" s="56" customFormat="1" x14ac:dyDescent="0.25"/>
    <row r="5733" s="56" customFormat="1" x14ac:dyDescent="0.25"/>
    <row r="5734" s="56" customFormat="1" x14ac:dyDescent="0.25"/>
    <row r="5735" s="56" customFormat="1" x14ac:dyDescent="0.25"/>
    <row r="5736" s="56" customFormat="1" x14ac:dyDescent="0.25"/>
    <row r="5737" s="56" customFormat="1" x14ac:dyDescent="0.25"/>
    <row r="5738" s="56" customFormat="1" x14ac:dyDescent="0.25"/>
    <row r="5739" s="56" customFormat="1" x14ac:dyDescent="0.25"/>
    <row r="5740" s="56" customFormat="1" x14ac:dyDescent="0.25"/>
    <row r="5741" s="56" customFormat="1" x14ac:dyDescent="0.25"/>
    <row r="5742" s="56" customFormat="1" x14ac:dyDescent="0.25"/>
    <row r="5743" s="56" customFormat="1" x14ac:dyDescent="0.25"/>
    <row r="5744" s="56" customFormat="1" x14ac:dyDescent="0.25"/>
    <row r="5745" s="56" customFormat="1" x14ac:dyDescent="0.25"/>
    <row r="5746" s="56" customFormat="1" x14ac:dyDescent="0.25"/>
    <row r="5747" s="56" customFormat="1" x14ac:dyDescent="0.25"/>
    <row r="5748" s="56" customFormat="1" x14ac:dyDescent="0.25"/>
    <row r="5749" s="56" customFormat="1" x14ac:dyDescent="0.25"/>
    <row r="5750" s="56" customFormat="1" x14ac:dyDescent="0.25"/>
    <row r="5751" s="56" customFormat="1" x14ac:dyDescent="0.25"/>
    <row r="5752" s="56" customFormat="1" x14ac:dyDescent="0.25"/>
    <row r="5753" s="56" customFormat="1" x14ac:dyDescent="0.25"/>
    <row r="5754" s="56" customFormat="1" x14ac:dyDescent="0.25"/>
    <row r="5755" s="56" customFormat="1" x14ac:dyDescent="0.25"/>
    <row r="5756" s="56" customFormat="1" x14ac:dyDescent="0.25"/>
    <row r="5757" s="56" customFormat="1" x14ac:dyDescent="0.25"/>
    <row r="5758" s="56" customFormat="1" x14ac:dyDescent="0.25"/>
    <row r="5759" s="56" customFormat="1" x14ac:dyDescent="0.25"/>
    <row r="5760" s="56" customFormat="1" x14ac:dyDescent="0.25"/>
    <row r="5761" s="56" customFormat="1" x14ac:dyDescent="0.25"/>
    <row r="5762" s="56" customFormat="1" x14ac:dyDescent="0.25"/>
    <row r="5763" s="56" customFormat="1" x14ac:dyDescent="0.25"/>
    <row r="5764" s="56" customFormat="1" x14ac:dyDescent="0.25"/>
    <row r="5765" s="56" customFormat="1" x14ac:dyDescent="0.25"/>
    <row r="5766" s="56" customFormat="1" x14ac:dyDescent="0.25"/>
    <row r="5767" s="56" customFormat="1" x14ac:dyDescent="0.25"/>
    <row r="5768" s="56" customFormat="1" x14ac:dyDescent="0.25"/>
    <row r="5769" s="56" customFormat="1" x14ac:dyDescent="0.25"/>
    <row r="5770" s="56" customFormat="1" x14ac:dyDescent="0.25"/>
    <row r="5771" s="56" customFormat="1" x14ac:dyDescent="0.25"/>
    <row r="5772" s="56" customFormat="1" x14ac:dyDescent="0.25"/>
    <row r="5773" s="56" customFormat="1" x14ac:dyDescent="0.25"/>
    <row r="5774" s="56" customFormat="1" x14ac:dyDescent="0.25"/>
    <row r="5775" s="56" customFormat="1" x14ac:dyDescent="0.25"/>
    <row r="5776" s="56" customFormat="1" x14ac:dyDescent="0.25"/>
    <row r="5777" s="56" customFormat="1" x14ac:dyDescent="0.25"/>
    <row r="5778" s="56" customFormat="1" x14ac:dyDescent="0.25"/>
    <row r="5779" s="56" customFormat="1" x14ac:dyDescent="0.25"/>
    <row r="5780" s="56" customFormat="1" x14ac:dyDescent="0.25"/>
    <row r="5781" s="56" customFormat="1" x14ac:dyDescent="0.25"/>
    <row r="5782" s="56" customFormat="1" x14ac:dyDescent="0.25"/>
    <row r="5783" s="56" customFormat="1" x14ac:dyDescent="0.25"/>
    <row r="5784" s="56" customFormat="1" x14ac:dyDescent="0.25"/>
    <row r="5785" s="56" customFormat="1" x14ac:dyDescent="0.25"/>
    <row r="5786" s="56" customFormat="1" x14ac:dyDescent="0.25"/>
    <row r="5787" s="56" customFormat="1" x14ac:dyDescent="0.25"/>
    <row r="5788" s="56" customFormat="1" x14ac:dyDescent="0.25"/>
    <row r="5789" s="56" customFormat="1" x14ac:dyDescent="0.25"/>
    <row r="5790" s="56" customFormat="1" x14ac:dyDescent="0.25"/>
    <row r="5791" s="56" customFormat="1" x14ac:dyDescent="0.25"/>
    <row r="5792" s="56" customFormat="1" x14ac:dyDescent="0.25"/>
    <row r="5793" s="56" customFormat="1" x14ac:dyDescent="0.25"/>
    <row r="5794" s="56" customFormat="1" x14ac:dyDescent="0.25"/>
    <row r="5795" s="56" customFormat="1" x14ac:dyDescent="0.25"/>
    <row r="5796" s="56" customFormat="1" x14ac:dyDescent="0.25"/>
    <row r="5797" s="56" customFormat="1" x14ac:dyDescent="0.25"/>
    <row r="5798" s="56" customFormat="1" x14ac:dyDescent="0.25"/>
    <row r="5799" s="56" customFormat="1" x14ac:dyDescent="0.25"/>
    <row r="5800" s="56" customFormat="1" x14ac:dyDescent="0.25"/>
    <row r="5801" s="56" customFormat="1" x14ac:dyDescent="0.25"/>
    <row r="5802" s="56" customFormat="1" x14ac:dyDescent="0.25"/>
    <row r="5803" s="56" customFormat="1" x14ac:dyDescent="0.25"/>
    <row r="5804" s="56" customFormat="1" x14ac:dyDescent="0.25"/>
    <row r="5805" s="56" customFormat="1" x14ac:dyDescent="0.25"/>
    <row r="5806" s="56" customFormat="1" x14ac:dyDescent="0.25"/>
    <row r="5807" s="56" customFormat="1" x14ac:dyDescent="0.25"/>
    <row r="5808" s="56" customFormat="1" x14ac:dyDescent="0.25"/>
    <row r="5809" s="56" customFormat="1" x14ac:dyDescent="0.25"/>
    <row r="5810" s="56" customFormat="1" x14ac:dyDescent="0.25"/>
    <row r="5811" s="56" customFormat="1" x14ac:dyDescent="0.25"/>
    <row r="5812" s="56" customFormat="1" x14ac:dyDescent="0.25"/>
    <row r="5813" s="56" customFormat="1" x14ac:dyDescent="0.25"/>
    <row r="5814" s="56" customFormat="1" x14ac:dyDescent="0.25"/>
    <row r="5815" s="56" customFormat="1" x14ac:dyDescent="0.25"/>
    <row r="5816" s="56" customFormat="1" x14ac:dyDescent="0.25"/>
    <row r="5817" s="56" customFormat="1" x14ac:dyDescent="0.25"/>
    <row r="5818" s="56" customFormat="1" x14ac:dyDescent="0.25"/>
    <row r="5819" s="56" customFormat="1" x14ac:dyDescent="0.25"/>
    <row r="5820" s="56" customFormat="1" x14ac:dyDescent="0.25"/>
    <row r="5821" s="56" customFormat="1" x14ac:dyDescent="0.25"/>
    <row r="5822" s="56" customFormat="1" x14ac:dyDescent="0.25"/>
    <row r="5823" s="56" customFormat="1" x14ac:dyDescent="0.25"/>
    <row r="5824" s="56" customFormat="1" x14ac:dyDescent="0.25"/>
    <row r="5825" s="56" customFormat="1" x14ac:dyDescent="0.25"/>
    <row r="5826" s="56" customFormat="1" x14ac:dyDescent="0.25"/>
    <row r="5827" s="56" customFormat="1" x14ac:dyDescent="0.25"/>
    <row r="5828" s="56" customFormat="1" x14ac:dyDescent="0.25"/>
    <row r="5829" s="56" customFormat="1" x14ac:dyDescent="0.25"/>
    <row r="5830" s="56" customFormat="1" x14ac:dyDescent="0.25"/>
    <row r="5831" s="56" customFormat="1" x14ac:dyDescent="0.25"/>
    <row r="5832" s="56" customFormat="1" x14ac:dyDescent="0.25"/>
    <row r="5833" s="56" customFormat="1" x14ac:dyDescent="0.25"/>
    <row r="5834" s="56" customFormat="1" x14ac:dyDescent="0.25"/>
    <row r="5835" s="56" customFormat="1" x14ac:dyDescent="0.25"/>
    <row r="5836" s="56" customFormat="1" x14ac:dyDescent="0.25"/>
    <row r="5837" s="56" customFormat="1" x14ac:dyDescent="0.25"/>
    <row r="5838" s="56" customFormat="1" x14ac:dyDescent="0.25"/>
    <row r="5839" s="56" customFormat="1" x14ac:dyDescent="0.25"/>
    <row r="5840" s="56" customFormat="1" x14ac:dyDescent="0.25"/>
    <row r="5841" s="56" customFormat="1" x14ac:dyDescent="0.25"/>
    <row r="5842" s="56" customFormat="1" x14ac:dyDescent="0.25"/>
    <row r="5843" s="56" customFormat="1" x14ac:dyDescent="0.25"/>
    <row r="5844" s="56" customFormat="1" x14ac:dyDescent="0.25"/>
    <row r="5845" s="56" customFormat="1" x14ac:dyDescent="0.25"/>
    <row r="5846" s="56" customFormat="1" x14ac:dyDescent="0.25"/>
    <row r="5847" s="56" customFormat="1" x14ac:dyDescent="0.25"/>
    <row r="5848" s="56" customFormat="1" x14ac:dyDescent="0.25"/>
    <row r="5849" s="56" customFormat="1" x14ac:dyDescent="0.25"/>
    <row r="5850" s="56" customFormat="1" x14ac:dyDescent="0.25"/>
    <row r="5851" s="56" customFormat="1" x14ac:dyDescent="0.25"/>
    <row r="5852" s="56" customFormat="1" x14ac:dyDescent="0.25"/>
    <row r="5853" s="56" customFormat="1" x14ac:dyDescent="0.25"/>
    <row r="5854" s="56" customFormat="1" x14ac:dyDescent="0.25"/>
    <row r="5855" s="56" customFormat="1" x14ac:dyDescent="0.25"/>
    <row r="5856" s="56" customFormat="1" x14ac:dyDescent="0.25"/>
    <row r="5857" s="56" customFormat="1" x14ac:dyDescent="0.25"/>
    <row r="5858" s="56" customFormat="1" x14ac:dyDescent="0.25"/>
    <row r="5859" s="56" customFormat="1" x14ac:dyDescent="0.25"/>
    <row r="5860" s="56" customFormat="1" x14ac:dyDescent="0.25"/>
    <row r="5861" s="56" customFormat="1" x14ac:dyDescent="0.25"/>
    <row r="5862" s="56" customFormat="1" x14ac:dyDescent="0.25"/>
    <row r="5863" s="56" customFormat="1" x14ac:dyDescent="0.25"/>
    <row r="5864" s="56" customFormat="1" x14ac:dyDescent="0.25"/>
    <row r="5865" s="56" customFormat="1" x14ac:dyDescent="0.25"/>
    <row r="5866" s="56" customFormat="1" x14ac:dyDescent="0.25"/>
    <row r="5867" s="56" customFormat="1" x14ac:dyDescent="0.25"/>
    <row r="5868" s="56" customFormat="1" x14ac:dyDescent="0.25"/>
    <row r="5869" s="56" customFormat="1" x14ac:dyDescent="0.25"/>
    <row r="5870" s="56" customFormat="1" x14ac:dyDescent="0.25"/>
    <row r="5871" s="56" customFormat="1" x14ac:dyDescent="0.25"/>
    <row r="5872" s="56" customFormat="1" x14ac:dyDescent="0.25"/>
    <row r="5873" s="56" customFormat="1" x14ac:dyDescent="0.25"/>
    <row r="5874" s="56" customFormat="1" x14ac:dyDescent="0.25"/>
    <row r="5875" s="56" customFormat="1" x14ac:dyDescent="0.25"/>
    <row r="5876" s="56" customFormat="1" x14ac:dyDescent="0.25"/>
    <row r="5877" s="56" customFormat="1" x14ac:dyDescent="0.25"/>
    <row r="5878" s="56" customFormat="1" x14ac:dyDescent="0.25"/>
    <row r="5879" s="56" customFormat="1" x14ac:dyDescent="0.25"/>
    <row r="5880" s="56" customFormat="1" x14ac:dyDescent="0.25"/>
    <row r="5881" s="56" customFormat="1" x14ac:dyDescent="0.25"/>
    <row r="5882" s="56" customFormat="1" x14ac:dyDescent="0.25"/>
    <row r="5883" s="56" customFormat="1" x14ac:dyDescent="0.25"/>
    <row r="5884" s="56" customFormat="1" x14ac:dyDescent="0.25"/>
    <row r="5885" s="56" customFormat="1" x14ac:dyDescent="0.25"/>
    <row r="5886" s="56" customFormat="1" x14ac:dyDescent="0.25"/>
    <row r="5887" s="56" customFormat="1" x14ac:dyDescent="0.25"/>
    <row r="5888" s="56" customFormat="1" x14ac:dyDescent="0.25"/>
    <row r="5889" s="56" customFormat="1" x14ac:dyDescent="0.25"/>
    <row r="5890" s="56" customFormat="1" x14ac:dyDescent="0.25"/>
    <row r="5891" s="56" customFormat="1" x14ac:dyDescent="0.25"/>
    <row r="5892" s="56" customFormat="1" x14ac:dyDescent="0.25"/>
    <row r="5893" s="56" customFormat="1" x14ac:dyDescent="0.25"/>
    <row r="5894" s="56" customFormat="1" x14ac:dyDescent="0.25"/>
    <row r="5895" s="56" customFormat="1" x14ac:dyDescent="0.25"/>
    <row r="5896" s="56" customFormat="1" x14ac:dyDescent="0.25"/>
    <row r="5897" s="56" customFormat="1" x14ac:dyDescent="0.25"/>
    <row r="5898" s="56" customFormat="1" x14ac:dyDescent="0.25"/>
    <row r="5899" s="56" customFormat="1" x14ac:dyDescent="0.25"/>
    <row r="5900" s="56" customFormat="1" x14ac:dyDescent="0.25"/>
    <row r="5901" s="56" customFormat="1" x14ac:dyDescent="0.25"/>
    <row r="5902" s="56" customFormat="1" x14ac:dyDescent="0.25"/>
    <row r="5903" s="56" customFormat="1" x14ac:dyDescent="0.25"/>
    <row r="5904" s="56" customFormat="1" x14ac:dyDescent="0.25"/>
    <row r="5905" s="56" customFormat="1" x14ac:dyDescent="0.25"/>
    <row r="5906" s="56" customFormat="1" x14ac:dyDescent="0.25"/>
    <row r="5907" s="56" customFormat="1" x14ac:dyDescent="0.25"/>
    <row r="5908" s="56" customFormat="1" x14ac:dyDescent="0.25"/>
    <row r="5909" s="56" customFormat="1" x14ac:dyDescent="0.25"/>
    <row r="5910" s="56" customFormat="1" x14ac:dyDescent="0.25"/>
    <row r="5911" s="56" customFormat="1" x14ac:dyDescent="0.25"/>
    <row r="5912" s="56" customFormat="1" x14ac:dyDescent="0.25"/>
    <row r="5913" s="56" customFormat="1" x14ac:dyDescent="0.25"/>
    <row r="5914" s="56" customFormat="1" x14ac:dyDescent="0.25"/>
    <row r="5915" s="56" customFormat="1" x14ac:dyDescent="0.25"/>
    <row r="5916" s="56" customFormat="1" x14ac:dyDescent="0.25"/>
    <row r="5917" s="56" customFormat="1" x14ac:dyDescent="0.25"/>
    <row r="5918" s="56" customFormat="1" x14ac:dyDescent="0.25"/>
    <row r="5919" s="56" customFormat="1" x14ac:dyDescent="0.25"/>
    <row r="5920" s="56" customFormat="1" x14ac:dyDescent="0.25"/>
    <row r="5921" s="56" customFormat="1" x14ac:dyDescent="0.25"/>
    <row r="5922" s="56" customFormat="1" x14ac:dyDescent="0.25"/>
    <row r="5923" s="56" customFormat="1" x14ac:dyDescent="0.25"/>
    <row r="5924" s="56" customFormat="1" x14ac:dyDescent="0.25"/>
    <row r="5925" s="56" customFormat="1" x14ac:dyDescent="0.25"/>
    <row r="5926" s="56" customFormat="1" x14ac:dyDescent="0.25"/>
    <row r="5927" s="56" customFormat="1" x14ac:dyDescent="0.25"/>
    <row r="5928" s="56" customFormat="1" x14ac:dyDescent="0.25"/>
    <row r="5929" s="56" customFormat="1" x14ac:dyDescent="0.25"/>
    <row r="5930" s="56" customFormat="1" x14ac:dyDescent="0.25"/>
    <row r="5931" s="56" customFormat="1" x14ac:dyDescent="0.25"/>
    <row r="5932" s="56" customFormat="1" x14ac:dyDescent="0.25"/>
    <row r="5933" s="56" customFormat="1" x14ac:dyDescent="0.25"/>
    <row r="5934" s="56" customFormat="1" x14ac:dyDescent="0.25"/>
    <row r="5935" s="56" customFormat="1" x14ac:dyDescent="0.25"/>
    <row r="5936" s="56" customFormat="1" x14ac:dyDescent="0.25"/>
    <row r="5937" s="56" customFormat="1" x14ac:dyDescent="0.25"/>
    <row r="5938" s="56" customFormat="1" x14ac:dyDescent="0.25"/>
    <row r="5939" s="56" customFormat="1" x14ac:dyDescent="0.25"/>
    <row r="5940" s="56" customFormat="1" x14ac:dyDescent="0.25"/>
    <row r="5941" s="56" customFormat="1" x14ac:dyDescent="0.25"/>
    <row r="5942" s="56" customFormat="1" x14ac:dyDescent="0.25"/>
    <row r="5943" s="56" customFormat="1" x14ac:dyDescent="0.25"/>
    <row r="5944" s="56" customFormat="1" x14ac:dyDescent="0.25"/>
    <row r="5945" s="56" customFormat="1" x14ac:dyDescent="0.25"/>
    <row r="5946" s="56" customFormat="1" x14ac:dyDescent="0.25"/>
    <row r="5947" s="56" customFormat="1" x14ac:dyDescent="0.25"/>
    <row r="5948" s="56" customFormat="1" x14ac:dyDescent="0.25"/>
    <row r="5949" s="56" customFormat="1" x14ac:dyDescent="0.25"/>
    <row r="5950" s="56" customFormat="1" x14ac:dyDescent="0.25"/>
    <row r="5951" s="56" customFormat="1" x14ac:dyDescent="0.25"/>
    <row r="5952" s="56" customFormat="1" x14ac:dyDescent="0.25"/>
    <row r="5953" s="56" customFormat="1" x14ac:dyDescent="0.25"/>
    <row r="5954" s="56" customFormat="1" x14ac:dyDescent="0.25"/>
    <row r="5955" s="56" customFormat="1" x14ac:dyDescent="0.25"/>
    <row r="5956" s="56" customFormat="1" x14ac:dyDescent="0.25"/>
    <row r="5957" s="56" customFormat="1" x14ac:dyDescent="0.25"/>
    <row r="5958" s="56" customFormat="1" x14ac:dyDescent="0.25"/>
    <row r="5959" s="56" customFormat="1" x14ac:dyDescent="0.25"/>
    <row r="5960" s="56" customFormat="1" x14ac:dyDescent="0.25"/>
    <row r="5961" s="56" customFormat="1" x14ac:dyDescent="0.25"/>
    <row r="5962" s="56" customFormat="1" x14ac:dyDescent="0.25"/>
    <row r="5963" s="56" customFormat="1" x14ac:dyDescent="0.25"/>
    <row r="5964" s="56" customFormat="1" x14ac:dyDescent="0.25"/>
    <row r="5965" s="56" customFormat="1" x14ac:dyDescent="0.25"/>
    <row r="5966" s="56" customFormat="1" x14ac:dyDescent="0.25"/>
    <row r="5967" s="56" customFormat="1" x14ac:dyDescent="0.25"/>
    <row r="5968" s="56" customFormat="1" x14ac:dyDescent="0.25"/>
    <row r="5969" s="56" customFormat="1" x14ac:dyDescent="0.25"/>
    <row r="5970" s="56" customFormat="1" x14ac:dyDescent="0.25"/>
    <row r="5971" s="56" customFormat="1" x14ac:dyDescent="0.25"/>
    <row r="5972" s="56" customFormat="1" x14ac:dyDescent="0.25"/>
    <row r="5973" s="56" customFormat="1" x14ac:dyDescent="0.25"/>
    <row r="5974" s="56" customFormat="1" x14ac:dyDescent="0.25"/>
    <row r="5975" s="56" customFormat="1" x14ac:dyDescent="0.25"/>
    <row r="5976" s="56" customFormat="1" x14ac:dyDescent="0.25"/>
    <row r="5977" s="56" customFormat="1" x14ac:dyDescent="0.25"/>
    <row r="5978" s="56" customFormat="1" x14ac:dyDescent="0.25"/>
    <row r="5979" s="56" customFormat="1" x14ac:dyDescent="0.25"/>
    <row r="5980" s="56" customFormat="1" x14ac:dyDescent="0.25"/>
    <row r="5981" s="56" customFormat="1" x14ac:dyDescent="0.25"/>
    <row r="5982" s="56" customFormat="1" x14ac:dyDescent="0.25"/>
    <row r="5983" s="56" customFormat="1" x14ac:dyDescent="0.25"/>
    <row r="5984" s="56" customFormat="1" x14ac:dyDescent="0.25"/>
    <row r="5985" s="56" customFormat="1" x14ac:dyDescent="0.25"/>
    <row r="5986" s="56" customFormat="1" x14ac:dyDescent="0.25"/>
    <row r="5987" s="56" customFormat="1" x14ac:dyDescent="0.25"/>
    <row r="5988" s="56" customFormat="1" x14ac:dyDescent="0.25"/>
    <row r="5989" s="56" customFormat="1" x14ac:dyDescent="0.25"/>
    <row r="5990" s="56" customFormat="1" x14ac:dyDescent="0.25"/>
    <row r="5991" s="56" customFormat="1" x14ac:dyDescent="0.25"/>
    <row r="5992" s="56" customFormat="1" x14ac:dyDescent="0.25"/>
    <row r="5993" s="56" customFormat="1" x14ac:dyDescent="0.25"/>
    <row r="5994" s="56" customFormat="1" x14ac:dyDescent="0.25"/>
    <row r="5995" s="56" customFormat="1" x14ac:dyDescent="0.25"/>
    <row r="5996" s="56" customFormat="1" x14ac:dyDescent="0.25"/>
    <row r="5997" s="56" customFormat="1" x14ac:dyDescent="0.25"/>
    <row r="5998" s="56" customFormat="1" x14ac:dyDescent="0.25"/>
    <row r="5999" s="56" customFormat="1" x14ac:dyDescent="0.25"/>
    <row r="6000" s="56" customFormat="1" x14ac:dyDescent="0.25"/>
    <row r="6001" s="56" customFormat="1" x14ac:dyDescent="0.25"/>
    <row r="6002" s="56" customFormat="1" x14ac:dyDescent="0.25"/>
    <row r="6003" s="56" customFormat="1" x14ac:dyDescent="0.25"/>
    <row r="6004" s="56" customFormat="1" x14ac:dyDescent="0.25"/>
    <row r="6005" s="56" customFormat="1" x14ac:dyDescent="0.25"/>
    <row r="6006" s="56" customFormat="1" x14ac:dyDescent="0.25"/>
    <row r="6007" s="56" customFormat="1" x14ac:dyDescent="0.25"/>
    <row r="6008" s="56" customFormat="1" x14ac:dyDescent="0.25"/>
    <row r="6009" s="56" customFormat="1" x14ac:dyDescent="0.25"/>
    <row r="6010" s="56" customFormat="1" x14ac:dyDescent="0.25"/>
    <row r="6011" s="56" customFormat="1" x14ac:dyDescent="0.25"/>
    <row r="6012" s="56" customFormat="1" x14ac:dyDescent="0.25"/>
    <row r="6013" s="56" customFormat="1" x14ac:dyDescent="0.25"/>
    <row r="6014" s="56" customFormat="1" x14ac:dyDescent="0.25"/>
    <row r="6015" s="56" customFormat="1" x14ac:dyDescent="0.25"/>
    <row r="6016" s="56" customFormat="1" x14ac:dyDescent="0.25"/>
    <row r="6017" s="56" customFormat="1" x14ac:dyDescent="0.25"/>
    <row r="6018" s="56" customFormat="1" x14ac:dyDescent="0.25"/>
    <row r="6019" s="56" customFormat="1" x14ac:dyDescent="0.25"/>
    <row r="6020" s="56" customFormat="1" x14ac:dyDescent="0.25"/>
    <row r="6021" s="56" customFormat="1" x14ac:dyDescent="0.25"/>
    <row r="6022" s="56" customFormat="1" x14ac:dyDescent="0.25"/>
    <row r="6023" s="56" customFormat="1" x14ac:dyDescent="0.25"/>
    <row r="6024" s="56" customFormat="1" x14ac:dyDescent="0.25"/>
    <row r="6025" s="56" customFormat="1" x14ac:dyDescent="0.25"/>
    <row r="6026" s="56" customFormat="1" x14ac:dyDescent="0.25"/>
    <row r="6027" s="56" customFormat="1" x14ac:dyDescent="0.25"/>
    <row r="6028" s="56" customFormat="1" x14ac:dyDescent="0.25"/>
    <row r="6029" s="56" customFormat="1" x14ac:dyDescent="0.25"/>
    <row r="6030" s="56" customFormat="1" x14ac:dyDescent="0.25"/>
    <row r="6031" s="56" customFormat="1" x14ac:dyDescent="0.25"/>
    <row r="6032" s="56" customFormat="1" x14ac:dyDescent="0.25"/>
    <row r="6033" s="56" customFormat="1" x14ac:dyDescent="0.25"/>
    <row r="6034" s="56" customFormat="1" x14ac:dyDescent="0.25"/>
    <row r="6035" s="56" customFormat="1" x14ac:dyDescent="0.25"/>
    <row r="6036" s="56" customFormat="1" x14ac:dyDescent="0.25"/>
    <row r="6037" s="56" customFormat="1" x14ac:dyDescent="0.25"/>
    <row r="6038" s="56" customFormat="1" x14ac:dyDescent="0.25"/>
    <row r="6039" s="56" customFormat="1" x14ac:dyDescent="0.25"/>
    <row r="6040" s="56" customFormat="1" x14ac:dyDescent="0.25"/>
    <row r="6041" s="56" customFormat="1" x14ac:dyDescent="0.25"/>
    <row r="6042" s="56" customFormat="1" x14ac:dyDescent="0.25"/>
    <row r="6043" s="56" customFormat="1" x14ac:dyDescent="0.25"/>
    <row r="6044" s="56" customFormat="1" x14ac:dyDescent="0.25"/>
    <row r="6045" s="56" customFormat="1" x14ac:dyDescent="0.25"/>
    <row r="6046" s="56" customFormat="1" x14ac:dyDescent="0.25"/>
    <row r="6047" s="56" customFormat="1" x14ac:dyDescent="0.25"/>
    <row r="6048" s="56" customFormat="1" x14ac:dyDescent="0.25"/>
    <row r="6049" s="56" customFormat="1" x14ac:dyDescent="0.25"/>
    <row r="6050" s="56" customFormat="1" x14ac:dyDescent="0.25"/>
    <row r="6051" s="56" customFormat="1" x14ac:dyDescent="0.25"/>
    <row r="6052" s="56" customFormat="1" x14ac:dyDescent="0.25"/>
    <row r="6053" s="56" customFormat="1" x14ac:dyDescent="0.25"/>
    <row r="6054" s="56" customFormat="1" x14ac:dyDescent="0.25"/>
    <row r="6055" s="56" customFormat="1" x14ac:dyDescent="0.25"/>
    <row r="6056" s="56" customFormat="1" x14ac:dyDescent="0.25"/>
    <row r="6057" s="56" customFormat="1" x14ac:dyDescent="0.25"/>
    <row r="6058" s="56" customFormat="1" x14ac:dyDescent="0.25"/>
    <row r="6059" s="56" customFormat="1" x14ac:dyDescent="0.25"/>
    <row r="6060" s="56" customFormat="1" x14ac:dyDescent="0.25"/>
    <row r="6061" s="56" customFormat="1" x14ac:dyDescent="0.25"/>
    <row r="6062" s="56" customFormat="1" x14ac:dyDescent="0.25"/>
    <row r="6063" s="56" customFormat="1" x14ac:dyDescent="0.25"/>
    <row r="6064" s="56" customFormat="1" x14ac:dyDescent="0.25"/>
    <row r="6065" s="56" customFormat="1" x14ac:dyDescent="0.25"/>
    <row r="6066" s="56" customFormat="1" x14ac:dyDescent="0.25"/>
    <row r="6067" s="56" customFormat="1" x14ac:dyDescent="0.25"/>
    <row r="6068" s="56" customFormat="1" x14ac:dyDescent="0.25"/>
    <row r="6069" s="56" customFormat="1" x14ac:dyDescent="0.25"/>
    <row r="6070" s="56" customFormat="1" x14ac:dyDescent="0.25"/>
    <row r="6071" s="56" customFormat="1" x14ac:dyDescent="0.25"/>
    <row r="6072" s="56" customFormat="1" x14ac:dyDescent="0.25"/>
    <row r="6073" s="56" customFormat="1" x14ac:dyDescent="0.25"/>
    <row r="6074" s="56" customFormat="1" x14ac:dyDescent="0.25"/>
    <row r="6075" s="56" customFormat="1" x14ac:dyDescent="0.25"/>
    <row r="6076" s="56" customFormat="1" x14ac:dyDescent="0.25"/>
    <row r="6077" s="56" customFormat="1" x14ac:dyDescent="0.25"/>
    <row r="6078" s="56" customFormat="1" x14ac:dyDescent="0.25"/>
    <row r="6079" s="56" customFormat="1" x14ac:dyDescent="0.25"/>
    <row r="6080" s="56" customFormat="1" x14ac:dyDescent="0.25"/>
    <row r="6081" s="56" customFormat="1" x14ac:dyDescent="0.25"/>
    <row r="6082" s="56" customFormat="1" x14ac:dyDescent="0.25"/>
    <row r="6083" s="56" customFormat="1" x14ac:dyDescent="0.25"/>
    <row r="6084" s="56" customFormat="1" x14ac:dyDescent="0.25"/>
    <row r="6085" s="56" customFormat="1" x14ac:dyDescent="0.25"/>
    <row r="6086" s="56" customFormat="1" x14ac:dyDescent="0.25"/>
    <row r="6087" s="56" customFormat="1" x14ac:dyDescent="0.25"/>
    <row r="6088" s="56" customFormat="1" x14ac:dyDescent="0.25"/>
    <row r="6089" s="56" customFormat="1" x14ac:dyDescent="0.25"/>
    <row r="6090" s="56" customFormat="1" x14ac:dyDescent="0.25"/>
    <row r="6091" s="56" customFormat="1" x14ac:dyDescent="0.25"/>
    <row r="6092" s="56" customFormat="1" x14ac:dyDescent="0.25"/>
    <row r="6093" s="56" customFormat="1" x14ac:dyDescent="0.25"/>
    <row r="6094" s="56" customFormat="1" x14ac:dyDescent="0.25"/>
    <row r="6095" s="56" customFormat="1" x14ac:dyDescent="0.25"/>
    <row r="6096" s="56" customFormat="1" x14ac:dyDescent="0.25"/>
    <row r="6097" s="56" customFormat="1" x14ac:dyDescent="0.25"/>
    <row r="6098" s="56" customFormat="1" x14ac:dyDescent="0.25"/>
    <row r="6099" s="56" customFormat="1" x14ac:dyDescent="0.25"/>
    <row r="6100" s="56" customFormat="1" x14ac:dyDescent="0.25"/>
    <row r="6101" s="56" customFormat="1" x14ac:dyDescent="0.25"/>
    <row r="6102" s="56" customFormat="1" x14ac:dyDescent="0.25"/>
    <row r="6103" s="56" customFormat="1" x14ac:dyDescent="0.25"/>
    <row r="6104" s="56" customFormat="1" x14ac:dyDescent="0.25"/>
    <row r="6105" s="56" customFormat="1" x14ac:dyDescent="0.25"/>
    <row r="6106" s="56" customFormat="1" x14ac:dyDescent="0.25"/>
    <row r="6107" s="56" customFormat="1" x14ac:dyDescent="0.25"/>
    <row r="6108" s="56" customFormat="1" x14ac:dyDescent="0.25"/>
    <row r="6109" s="56" customFormat="1" x14ac:dyDescent="0.25"/>
    <row r="6110" s="56" customFormat="1" x14ac:dyDescent="0.25"/>
    <row r="6111" s="56" customFormat="1" x14ac:dyDescent="0.25"/>
    <row r="6112" s="56" customFormat="1" x14ac:dyDescent="0.25"/>
    <row r="6113" s="56" customFormat="1" x14ac:dyDescent="0.25"/>
    <row r="6114" s="56" customFormat="1" x14ac:dyDescent="0.25"/>
    <row r="6115" s="56" customFormat="1" x14ac:dyDescent="0.25"/>
    <row r="6116" s="56" customFormat="1" x14ac:dyDescent="0.25"/>
    <row r="6117" s="56" customFormat="1" x14ac:dyDescent="0.25"/>
    <row r="6118" s="56" customFormat="1" x14ac:dyDescent="0.25"/>
    <row r="6119" s="56" customFormat="1" x14ac:dyDescent="0.25"/>
    <row r="6120" s="56" customFormat="1" x14ac:dyDescent="0.25"/>
    <row r="6121" s="56" customFormat="1" x14ac:dyDescent="0.25"/>
    <row r="6122" s="56" customFormat="1" x14ac:dyDescent="0.25"/>
    <row r="6123" s="56" customFormat="1" x14ac:dyDescent="0.25"/>
    <row r="6124" s="56" customFormat="1" x14ac:dyDescent="0.25"/>
    <row r="6125" s="56" customFormat="1" x14ac:dyDescent="0.25"/>
    <row r="6126" s="56" customFormat="1" x14ac:dyDescent="0.25"/>
    <row r="6127" s="56" customFormat="1" x14ac:dyDescent="0.25"/>
    <row r="6128" s="56" customFormat="1" x14ac:dyDescent="0.25"/>
    <row r="6129" s="56" customFormat="1" x14ac:dyDescent="0.25"/>
    <row r="6130" s="56" customFormat="1" x14ac:dyDescent="0.25"/>
    <row r="6131" s="56" customFormat="1" x14ac:dyDescent="0.25"/>
    <row r="6132" s="56" customFormat="1" x14ac:dyDescent="0.25"/>
    <row r="6133" s="56" customFormat="1" x14ac:dyDescent="0.25"/>
    <row r="6134" s="56" customFormat="1" x14ac:dyDescent="0.25"/>
    <row r="6135" s="56" customFormat="1" x14ac:dyDescent="0.25"/>
    <row r="6136" s="56" customFormat="1" x14ac:dyDescent="0.25"/>
    <row r="6137" s="56" customFormat="1" x14ac:dyDescent="0.25"/>
    <row r="6138" s="56" customFormat="1" x14ac:dyDescent="0.25"/>
    <row r="6139" s="56" customFormat="1" x14ac:dyDescent="0.25"/>
    <row r="6140" s="56" customFormat="1" x14ac:dyDescent="0.25"/>
    <row r="6141" s="56" customFormat="1" x14ac:dyDescent="0.25"/>
    <row r="6142" s="56" customFormat="1" x14ac:dyDescent="0.25"/>
    <row r="6143" s="56" customFormat="1" x14ac:dyDescent="0.25"/>
    <row r="6144" s="56" customFormat="1" x14ac:dyDescent="0.25"/>
    <row r="6145" s="56" customFormat="1" x14ac:dyDescent="0.25"/>
    <row r="6146" s="56" customFormat="1" x14ac:dyDescent="0.25"/>
    <row r="6147" s="56" customFormat="1" x14ac:dyDescent="0.25"/>
    <row r="6148" s="56" customFormat="1" x14ac:dyDescent="0.25"/>
    <row r="6149" s="56" customFormat="1" x14ac:dyDescent="0.25"/>
    <row r="6150" s="56" customFormat="1" x14ac:dyDescent="0.25"/>
    <row r="6151" s="56" customFormat="1" x14ac:dyDescent="0.25"/>
    <row r="6152" s="56" customFormat="1" x14ac:dyDescent="0.25"/>
    <row r="6153" s="56" customFormat="1" x14ac:dyDescent="0.25"/>
    <row r="6154" s="56" customFormat="1" x14ac:dyDescent="0.25"/>
    <row r="6155" s="56" customFormat="1" x14ac:dyDescent="0.25"/>
    <row r="6156" s="56" customFormat="1" x14ac:dyDescent="0.25"/>
    <row r="6157" s="56" customFormat="1" x14ac:dyDescent="0.25"/>
    <row r="6158" s="56" customFormat="1" x14ac:dyDescent="0.25"/>
    <row r="6159" s="56" customFormat="1" x14ac:dyDescent="0.25"/>
    <row r="6160" s="56" customFormat="1" x14ac:dyDescent="0.25"/>
    <row r="6161" s="56" customFormat="1" x14ac:dyDescent="0.25"/>
    <row r="6162" s="56" customFormat="1" x14ac:dyDescent="0.25"/>
    <row r="6163" s="56" customFormat="1" x14ac:dyDescent="0.25"/>
    <row r="6164" s="56" customFormat="1" x14ac:dyDescent="0.25"/>
    <row r="6165" s="56" customFormat="1" x14ac:dyDescent="0.25"/>
    <row r="6166" s="56" customFormat="1" x14ac:dyDescent="0.25"/>
    <row r="6167" s="56" customFormat="1" x14ac:dyDescent="0.25"/>
    <row r="6168" s="56" customFormat="1" x14ac:dyDescent="0.25"/>
    <row r="6169" s="56" customFormat="1" x14ac:dyDescent="0.25"/>
    <row r="6170" s="56" customFormat="1" x14ac:dyDescent="0.25"/>
    <row r="6171" s="56" customFormat="1" x14ac:dyDescent="0.25"/>
    <row r="6172" s="56" customFormat="1" x14ac:dyDescent="0.25"/>
    <row r="6173" s="56" customFormat="1" x14ac:dyDescent="0.25"/>
    <row r="6174" s="56" customFormat="1" x14ac:dyDescent="0.25"/>
    <row r="6175" s="56" customFormat="1" x14ac:dyDescent="0.25"/>
    <row r="6176" s="56" customFormat="1" x14ac:dyDescent="0.25"/>
    <row r="6177" s="56" customFormat="1" x14ac:dyDescent="0.25"/>
    <row r="6178" s="56" customFormat="1" x14ac:dyDescent="0.25"/>
    <row r="6179" s="56" customFormat="1" x14ac:dyDescent="0.25"/>
    <row r="6180" s="56" customFormat="1" x14ac:dyDescent="0.25"/>
    <row r="6181" s="56" customFormat="1" x14ac:dyDescent="0.25"/>
    <row r="6182" s="56" customFormat="1" x14ac:dyDescent="0.25"/>
    <row r="6183" s="56" customFormat="1" x14ac:dyDescent="0.25"/>
    <row r="6184" s="56" customFormat="1" x14ac:dyDescent="0.25"/>
    <row r="6185" s="56" customFormat="1" x14ac:dyDescent="0.25"/>
    <row r="6186" s="56" customFormat="1" x14ac:dyDescent="0.25"/>
    <row r="6187" s="56" customFormat="1" x14ac:dyDescent="0.25"/>
    <row r="6188" s="56" customFormat="1" x14ac:dyDescent="0.25"/>
    <row r="6189" s="56" customFormat="1" x14ac:dyDescent="0.25"/>
    <row r="6190" s="56" customFormat="1" x14ac:dyDescent="0.25"/>
    <row r="6191" s="56" customFormat="1" x14ac:dyDescent="0.25"/>
    <row r="6192" s="56" customFormat="1" x14ac:dyDescent="0.25"/>
    <row r="6193" s="56" customFormat="1" x14ac:dyDescent="0.25"/>
    <row r="6194" s="56" customFormat="1" x14ac:dyDescent="0.25"/>
    <row r="6195" s="56" customFormat="1" x14ac:dyDescent="0.25"/>
    <row r="6196" s="56" customFormat="1" x14ac:dyDescent="0.25"/>
    <row r="6197" s="56" customFormat="1" x14ac:dyDescent="0.25"/>
    <row r="6198" s="56" customFormat="1" x14ac:dyDescent="0.25"/>
    <row r="6199" s="56" customFormat="1" x14ac:dyDescent="0.25"/>
    <row r="6200" s="56" customFormat="1" x14ac:dyDescent="0.25"/>
    <row r="6201" s="56" customFormat="1" x14ac:dyDescent="0.25"/>
    <row r="6202" s="56" customFormat="1" x14ac:dyDescent="0.25"/>
    <row r="6203" s="56" customFormat="1" x14ac:dyDescent="0.25"/>
    <row r="6204" s="56" customFormat="1" x14ac:dyDescent="0.25"/>
    <row r="6205" s="56" customFormat="1" x14ac:dyDescent="0.25"/>
    <row r="6206" s="56" customFormat="1" x14ac:dyDescent="0.25"/>
    <row r="6207" s="56" customFormat="1" x14ac:dyDescent="0.25"/>
    <row r="6208" s="56" customFormat="1" x14ac:dyDescent="0.25"/>
    <row r="6209" s="56" customFormat="1" x14ac:dyDescent="0.25"/>
    <row r="6210" s="56" customFormat="1" x14ac:dyDescent="0.25"/>
    <row r="6211" s="56" customFormat="1" x14ac:dyDescent="0.25"/>
    <row r="6212" s="56" customFormat="1" x14ac:dyDescent="0.25"/>
    <row r="6213" s="56" customFormat="1" x14ac:dyDescent="0.25"/>
    <row r="6214" s="56" customFormat="1" x14ac:dyDescent="0.25"/>
    <row r="6215" s="56" customFormat="1" x14ac:dyDescent="0.25"/>
    <row r="6216" s="56" customFormat="1" x14ac:dyDescent="0.25"/>
    <row r="6217" s="56" customFormat="1" x14ac:dyDescent="0.25"/>
    <row r="6218" s="56" customFormat="1" x14ac:dyDescent="0.25"/>
    <row r="6219" s="56" customFormat="1" x14ac:dyDescent="0.25"/>
    <row r="6220" s="56" customFormat="1" x14ac:dyDescent="0.25"/>
    <row r="6221" s="56" customFormat="1" x14ac:dyDescent="0.25"/>
    <row r="6222" s="56" customFormat="1" x14ac:dyDescent="0.25"/>
    <row r="6223" s="56" customFormat="1" x14ac:dyDescent="0.25"/>
    <row r="6224" s="56" customFormat="1" x14ac:dyDescent="0.25"/>
    <row r="6225" s="56" customFormat="1" x14ac:dyDescent="0.25"/>
    <row r="6226" s="56" customFormat="1" x14ac:dyDescent="0.25"/>
    <row r="6227" s="56" customFormat="1" x14ac:dyDescent="0.25"/>
    <row r="6228" s="56" customFormat="1" x14ac:dyDescent="0.25"/>
    <row r="6229" s="56" customFormat="1" x14ac:dyDescent="0.25"/>
    <row r="6230" s="56" customFormat="1" x14ac:dyDescent="0.25"/>
    <row r="6231" s="56" customFormat="1" x14ac:dyDescent="0.25"/>
    <row r="6232" s="56" customFormat="1" x14ac:dyDescent="0.25"/>
    <row r="6233" s="56" customFormat="1" x14ac:dyDescent="0.25"/>
    <row r="6234" s="56" customFormat="1" x14ac:dyDescent="0.25"/>
    <row r="6235" s="56" customFormat="1" x14ac:dyDescent="0.25"/>
    <row r="6236" s="56" customFormat="1" x14ac:dyDescent="0.25"/>
    <row r="6237" s="56" customFormat="1" x14ac:dyDescent="0.25"/>
    <row r="6238" s="56" customFormat="1" x14ac:dyDescent="0.25"/>
    <row r="6239" s="56" customFormat="1" x14ac:dyDescent="0.25"/>
    <row r="6240" s="56" customFormat="1" x14ac:dyDescent="0.25"/>
    <row r="6241" s="56" customFormat="1" x14ac:dyDescent="0.25"/>
    <row r="6242" s="56" customFormat="1" x14ac:dyDescent="0.25"/>
    <row r="6243" s="56" customFormat="1" x14ac:dyDescent="0.25"/>
    <row r="6244" s="56" customFormat="1" x14ac:dyDescent="0.25"/>
    <row r="6245" s="56" customFormat="1" x14ac:dyDescent="0.25"/>
    <row r="6246" s="56" customFormat="1" x14ac:dyDescent="0.25"/>
    <row r="6247" s="56" customFormat="1" x14ac:dyDescent="0.25"/>
    <row r="6248" s="56" customFormat="1" x14ac:dyDescent="0.25"/>
    <row r="6249" s="56" customFormat="1" x14ac:dyDescent="0.25"/>
    <row r="6250" s="56" customFormat="1" x14ac:dyDescent="0.25"/>
    <row r="6251" s="56" customFormat="1" x14ac:dyDescent="0.25"/>
    <row r="6252" s="56" customFormat="1" x14ac:dyDescent="0.25"/>
    <row r="6253" s="56" customFormat="1" x14ac:dyDescent="0.25"/>
    <row r="6254" s="56" customFormat="1" x14ac:dyDescent="0.25"/>
    <row r="6255" s="56" customFormat="1" x14ac:dyDescent="0.25"/>
    <row r="6256" s="56" customFormat="1" x14ac:dyDescent="0.25"/>
    <row r="6257" s="56" customFormat="1" x14ac:dyDescent="0.25"/>
    <row r="6258" s="56" customFormat="1" x14ac:dyDescent="0.25"/>
    <row r="6259" s="56" customFormat="1" x14ac:dyDescent="0.25"/>
    <row r="6260" s="56" customFormat="1" x14ac:dyDescent="0.25"/>
    <row r="6261" s="56" customFormat="1" x14ac:dyDescent="0.25"/>
    <row r="6262" s="56" customFormat="1" x14ac:dyDescent="0.25"/>
    <row r="6263" s="56" customFormat="1" x14ac:dyDescent="0.25"/>
    <row r="6264" s="56" customFormat="1" x14ac:dyDescent="0.25"/>
    <row r="6265" s="56" customFormat="1" x14ac:dyDescent="0.25"/>
    <row r="6266" s="56" customFormat="1" x14ac:dyDescent="0.25"/>
    <row r="6267" s="56" customFormat="1" x14ac:dyDescent="0.25"/>
    <row r="6268" s="56" customFormat="1" x14ac:dyDescent="0.25"/>
    <row r="6269" s="56" customFormat="1" x14ac:dyDescent="0.25"/>
    <row r="6270" s="56" customFormat="1" x14ac:dyDescent="0.25"/>
    <row r="6271" s="56" customFormat="1" x14ac:dyDescent="0.25"/>
    <row r="6272" s="56" customFormat="1" x14ac:dyDescent="0.25"/>
    <row r="6273" s="56" customFormat="1" x14ac:dyDescent="0.25"/>
    <row r="6274" s="56" customFormat="1" x14ac:dyDescent="0.25"/>
    <row r="6275" s="56" customFormat="1" x14ac:dyDescent="0.25"/>
    <row r="6276" s="56" customFormat="1" x14ac:dyDescent="0.25"/>
    <row r="6277" s="56" customFormat="1" x14ac:dyDescent="0.25"/>
    <row r="6278" s="56" customFormat="1" x14ac:dyDescent="0.25"/>
    <row r="6279" s="56" customFormat="1" x14ac:dyDescent="0.25"/>
    <row r="6280" s="56" customFormat="1" x14ac:dyDescent="0.25"/>
    <row r="6281" s="56" customFormat="1" x14ac:dyDescent="0.25"/>
    <row r="6282" s="56" customFormat="1" x14ac:dyDescent="0.25"/>
    <row r="6283" s="56" customFormat="1" x14ac:dyDescent="0.25"/>
    <row r="6284" s="56" customFormat="1" x14ac:dyDescent="0.25"/>
    <row r="6285" s="56" customFormat="1" x14ac:dyDescent="0.25"/>
    <row r="6286" s="56" customFormat="1" x14ac:dyDescent="0.25"/>
    <row r="6287" s="56" customFormat="1" x14ac:dyDescent="0.25"/>
    <row r="6288" s="56" customFormat="1" x14ac:dyDescent="0.25"/>
    <row r="6289" s="56" customFormat="1" x14ac:dyDescent="0.25"/>
    <row r="6290" s="56" customFormat="1" x14ac:dyDescent="0.25"/>
    <row r="6291" s="56" customFormat="1" x14ac:dyDescent="0.25"/>
    <row r="6292" s="56" customFormat="1" x14ac:dyDescent="0.25"/>
    <row r="6293" s="56" customFormat="1" x14ac:dyDescent="0.25"/>
    <row r="6294" s="56" customFormat="1" x14ac:dyDescent="0.25"/>
    <row r="6295" s="56" customFormat="1" x14ac:dyDescent="0.25"/>
    <row r="6296" s="56" customFormat="1" x14ac:dyDescent="0.25"/>
    <row r="6297" s="56" customFormat="1" x14ac:dyDescent="0.25"/>
    <row r="6298" s="56" customFormat="1" x14ac:dyDescent="0.25"/>
    <row r="6299" s="56" customFormat="1" x14ac:dyDescent="0.25"/>
    <row r="6300" s="56" customFormat="1" x14ac:dyDescent="0.25"/>
    <row r="6301" s="56" customFormat="1" x14ac:dyDescent="0.25"/>
    <row r="6302" s="56" customFormat="1" x14ac:dyDescent="0.25"/>
    <row r="6303" s="56" customFormat="1" x14ac:dyDescent="0.25"/>
    <row r="6304" s="56" customFormat="1" x14ac:dyDescent="0.25"/>
    <row r="6305" s="56" customFormat="1" x14ac:dyDescent="0.25"/>
    <row r="6306" s="56" customFormat="1" x14ac:dyDescent="0.25"/>
    <row r="6307" s="56" customFormat="1" x14ac:dyDescent="0.25"/>
    <row r="6308" s="56" customFormat="1" x14ac:dyDescent="0.25"/>
    <row r="6309" s="56" customFormat="1" x14ac:dyDescent="0.25"/>
    <row r="6310" s="56" customFormat="1" x14ac:dyDescent="0.25"/>
    <row r="6311" s="56" customFormat="1" x14ac:dyDescent="0.25"/>
    <row r="6312" s="56" customFormat="1" x14ac:dyDescent="0.25"/>
    <row r="6313" s="56" customFormat="1" x14ac:dyDescent="0.25"/>
    <row r="6314" s="56" customFormat="1" x14ac:dyDescent="0.25"/>
    <row r="6315" s="56" customFormat="1" x14ac:dyDescent="0.25"/>
    <row r="6316" s="56" customFormat="1" x14ac:dyDescent="0.25"/>
    <row r="6317" s="56" customFormat="1" x14ac:dyDescent="0.25"/>
    <row r="6318" s="56" customFormat="1" x14ac:dyDescent="0.25"/>
    <row r="6319" s="56" customFormat="1" x14ac:dyDescent="0.25"/>
    <row r="6320" s="56" customFormat="1" x14ac:dyDescent="0.25"/>
    <row r="6321" s="56" customFormat="1" x14ac:dyDescent="0.25"/>
    <row r="6322" s="56" customFormat="1" x14ac:dyDescent="0.25"/>
    <row r="6323" s="56" customFormat="1" x14ac:dyDescent="0.25"/>
    <row r="6324" s="56" customFormat="1" x14ac:dyDescent="0.25"/>
    <row r="6325" s="56" customFormat="1" x14ac:dyDescent="0.25"/>
    <row r="6326" s="56" customFormat="1" x14ac:dyDescent="0.25"/>
    <row r="6327" s="56" customFormat="1" x14ac:dyDescent="0.25"/>
    <row r="6328" s="56" customFormat="1" x14ac:dyDescent="0.25"/>
    <row r="6329" s="56" customFormat="1" x14ac:dyDescent="0.25"/>
    <row r="6330" s="56" customFormat="1" x14ac:dyDescent="0.25"/>
    <row r="6331" s="56" customFormat="1" x14ac:dyDescent="0.25"/>
    <row r="6332" s="56" customFormat="1" x14ac:dyDescent="0.25"/>
    <row r="6333" s="56" customFormat="1" x14ac:dyDescent="0.25"/>
    <row r="6334" s="56" customFormat="1" x14ac:dyDescent="0.25"/>
    <row r="6335" s="56" customFormat="1" x14ac:dyDescent="0.25"/>
    <row r="6336" s="56" customFormat="1" x14ac:dyDescent="0.25"/>
    <row r="6337" s="56" customFormat="1" x14ac:dyDescent="0.25"/>
    <row r="6338" s="56" customFormat="1" x14ac:dyDescent="0.25"/>
    <row r="6339" s="56" customFormat="1" x14ac:dyDescent="0.25"/>
    <row r="6340" s="56" customFormat="1" x14ac:dyDescent="0.25"/>
    <row r="6341" s="56" customFormat="1" x14ac:dyDescent="0.25"/>
    <row r="6342" s="56" customFormat="1" x14ac:dyDescent="0.25"/>
    <row r="6343" s="56" customFormat="1" x14ac:dyDescent="0.25"/>
    <row r="6344" s="56" customFormat="1" x14ac:dyDescent="0.25"/>
    <row r="6345" s="56" customFormat="1" x14ac:dyDescent="0.25"/>
    <row r="6346" s="56" customFormat="1" x14ac:dyDescent="0.25"/>
    <row r="6347" s="56" customFormat="1" x14ac:dyDescent="0.25"/>
    <row r="6348" s="56" customFormat="1" x14ac:dyDescent="0.25"/>
    <row r="6349" s="56" customFormat="1" x14ac:dyDescent="0.25"/>
    <row r="6350" s="56" customFormat="1" x14ac:dyDescent="0.25"/>
    <row r="6351" s="56" customFormat="1" x14ac:dyDescent="0.25"/>
    <row r="6352" s="56" customFormat="1" x14ac:dyDescent="0.25"/>
    <row r="6353" s="56" customFormat="1" x14ac:dyDescent="0.25"/>
    <row r="6354" s="56" customFormat="1" x14ac:dyDescent="0.25"/>
    <row r="6355" s="56" customFormat="1" x14ac:dyDescent="0.25"/>
    <row r="6356" s="56" customFormat="1" x14ac:dyDescent="0.25"/>
    <row r="6357" s="56" customFormat="1" x14ac:dyDescent="0.25"/>
    <row r="6358" s="56" customFormat="1" x14ac:dyDescent="0.25"/>
    <row r="6359" s="56" customFormat="1" x14ac:dyDescent="0.25"/>
    <row r="6360" s="56" customFormat="1" x14ac:dyDescent="0.25"/>
    <row r="6361" s="56" customFormat="1" x14ac:dyDescent="0.25"/>
    <row r="6362" s="56" customFormat="1" x14ac:dyDescent="0.25"/>
    <row r="6363" s="56" customFormat="1" x14ac:dyDescent="0.25"/>
    <row r="6364" s="56" customFormat="1" x14ac:dyDescent="0.25"/>
    <row r="6365" s="56" customFormat="1" x14ac:dyDescent="0.25"/>
    <row r="6366" s="56" customFormat="1" x14ac:dyDescent="0.25"/>
    <row r="6367" s="56" customFormat="1" x14ac:dyDescent="0.25"/>
    <row r="6368" s="56" customFormat="1" x14ac:dyDescent="0.25"/>
    <row r="6369" s="56" customFormat="1" x14ac:dyDescent="0.25"/>
    <row r="6370" s="56" customFormat="1" x14ac:dyDescent="0.25"/>
    <row r="6371" s="56" customFormat="1" x14ac:dyDescent="0.25"/>
    <row r="6372" s="56" customFormat="1" x14ac:dyDescent="0.25"/>
    <row r="6373" s="56" customFormat="1" x14ac:dyDescent="0.25"/>
    <row r="6374" s="56" customFormat="1" x14ac:dyDescent="0.25"/>
    <row r="6375" s="56" customFormat="1" x14ac:dyDescent="0.25"/>
    <row r="6376" s="56" customFormat="1" x14ac:dyDescent="0.25"/>
    <row r="6377" s="56" customFormat="1" x14ac:dyDescent="0.25"/>
    <row r="6378" s="56" customFormat="1" x14ac:dyDescent="0.25"/>
    <row r="6379" s="56" customFormat="1" x14ac:dyDescent="0.25"/>
    <row r="6380" s="56" customFormat="1" x14ac:dyDescent="0.25"/>
    <row r="6381" s="56" customFormat="1" x14ac:dyDescent="0.25"/>
    <row r="6382" s="56" customFormat="1" x14ac:dyDescent="0.25"/>
    <row r="6383" s="56" customFormat="1" x14ac:dyDescent="0.25"/>
    <row r="6384" s="56" customFormat="1" x14ac:dyDescent="0.25"/>
    <row r="6385" s="56" customFormat="1" x14ac:dyDescent="0.25"/>
    <row r="6386" s="56" customFormat="1" x14ac:dyDescent="0.25"/>
    <row r="6387" s="56" customFormat="1" x14ac:dyDescent="0.25"/>
    <row r="6388" s="56" customFormat="1" x14ac:dyDescent="0.25"/>
    <row r="6389" s="56" customFormat="1" x14ac:dyDescent="0.25"/>
    <row r="6390" s="56" customFormat="1" x14ac:dyDescent="0.25"/>
    <row r="6391" s="56" customFormat="1" x14ac:dyDescent="0.25"/>
    <row r="6392" s="56" customFormat="1" x14ac:dyDescent="0.25"/>
    <row r="6393" s="56" customFormat="1" x14ac:dyDescent="0.25"/>
    <row r="6394" s="56" customFormat="1" x14ac:dyDescent="0.25"/>
    <row r="6395" s="56" customFormat="1" x14ac:dyDescent="0.25"/>
    <row r="6396" s="56" customFormat="1" x14ac:dyDescent="0.25"/>
    <row r="6397" s="56" customFormat="1" x14ac:dyDescent="0.25"/>
    <row r="6398" s="56" customFormat="1" x14ac:dyDescent="0.25"/>
    <row r="6399" s="56" customFormat="1" x14ac:dyDescent="0.25"/>
    <row r="6400" s="56" customFormat="1" x14ac:dyDescent="0.25"/>
    <row r="6401" s="56" customFormat="1" x14ac:dyDescent="0.25"/>
    <row r="6402" s="56" customFormat="1" x14ac:dyDescent="0.25"/>
    <row r="6403" s="56" customFormat="1" x14ac:dyDescent="0.25"/>
    <row r="6404" s="56" customFormat="1" x14ac:dyDescent="0.25"/>
    <row r="6405" s="56" customFormat="1" x14ac:dyDescent="0.25"/>
    <row r="6406" s="56" customFormat="1" x14ac:dyDescent="0.25"/>
    <row r="6407" s="56" customFormat="1" x14ac:dyDescent="0.25"/>
    <row r="6408" s="56" customFormat="1" x14ac:dyDescent="0.25"/>
    <row r="6409" s="56" customFormat="1" x14ac:dyDescent="0.25"/>
    <row r="6410" s="56" customFormat="1" x14ac:dyDescent="0.25"/>
    <row r="6411" s="56" customFormat="1" x14ac:dyDescent="0.25"/>
    <row r="6412" s="56" customFormat="1" x14ac:dyDescent="0.25"/>
    <row r="6413" s="56" customFormat="1" x14ac:dyDescent="0.25"/>
    <row r="6414" s="56" customFormat="1" x14ac:dyDescent="0.25"/>
    <row r="6415" s="56" customFormat="1" x14ac:dyDescent="0.25"/>
    <row r="6416" s="56" customFormat="1" x14ac:dyDescent="0.25"/>
    <row r="6417" s="56" customFormat="1" x14ac:dyDescent="0.25"/>
    <row r="6418" s="56" customFormat="1" x14ac:dyDescent="0.25"/>
    <row r="6419" s="56" customFormat="1" x14ac:dyDescent="0.25"/>
    <row r="6420" s="56" customFormat="1" x14ac:dyDescent="0.25"/>
    <row r="6421" s="56" customFormat="1" x14ac:dyDescent="0.25"/>
    <row r="6422" s="56" customFormat="1" x14ac:dyDescent="0.25"/>
    <row r="6423" s="56" customFormat="1" x14ac:dyDescent="0.25"/>
    <row r="6424" s="56" customFormat="1" x14ac:dyDescent="0.25"/>
    <row r="6425" s="56" customFormat="1" x14ac:dyDescent="0.25"/>
    <row r="6426" s="56" customFormat="1" x14ac:dyDescent="0.25"/>
    <row r="6427" s="56" customFormat="1" x14ac:dyDescent="0.25"/>
    <row r="6428" s="56" customFormat="1" x14ac:dyDescent="0.25"/>
    <row r="6429" s="56" customFormat="1" x14ac:dyDescent="0.25"/>
    <row r="6430" s="56" customFormat="1" x14ac:dyDescent="0.25"/>
    <row r="6431" s="56" customFormat="1" x14ac:dyDescent="0.25"/>
    <row r="6432" s="56" customFormat="1" x14ac:dyDescent="0.25"/>
    <row r="6433" s="56" customFormat="1" x14ac:dyDescent="0.25"/>
    <row r="6434" s="56" customFormat="1" x14ac:dyDescent="0.25"/>
    <row r="6435" s="56" customFormat="1" x14ac:dyDescent="0.25"/>
    <row r="6436" s="56" customFormat="1" x14ac:dyDescent="0.25"/>
    <row r="6437" s="56" customFormat="1" x14ac:dyDescent="0.25"/>
    <row r="6438" s="56" customFormat="1" x14ac:dyDescent="0.25"/>
    <row r="6439" s="56" customFormat="1" x14ac:dyDescent="0.25"/>
    <row r="6440" s="56" customFormat="1" x14ac:dyDescent="0.25"/>
    <row r="6441" s="56" customFormat="1" x14ac:dyDescent="0.25"/>
    <row r="6442" s="56" customFormat="1" x14ac:dyDescent="0.25"/>
    <row r="6443" s="56" customFormat="1" x14ac:dyDescent="0.25"/>
    <row r="6444" s="56" customFormat="1" x14ac:dyDescent="0.25"/>
    <row r="6445" s="56" customFormat="1" x14ac:dyDescent="0.25"/>
    <row r="6446" s="56" customFormat="1" x14ac:dyDescent="0.25"/>
    <row r="6447" s="56" customFormat="1" x14ac:dyDescent="0.25"/>
    <row r="6448" s="56" customFormat="1" x14ac:dyDescent="0.25"/>
    <row r="6449" s="56" customFormat="1" x14ac:dyDescent="0.25"/>
    <row r="6450" s="56" customFormat="1" x14ac:dyDescent="0.25"/>
    <row r="6451" s="56" customFormat="1" x14ac:dyDescent="0.25"/>
    <row r="6452" s="56" customFormat="1" x14ac:dyDescent="0.25"/>
    <row r="6453" s="56" customFormat="1" x14ac:dyDescent="0.25"/>
    <row r="6454" s="56" customFormat="1" x14ac:dyDescent="0.25"/>
    <row r="6455" s="56" customFormat="1" x14ac:dyDescent="0.25"/>
    <row r="6456" s="56" customFormat="1" x14ac:dyDescent="0.25"/>
    <row r="6457" s="56" customFormat="1" x14ac:dyDescent="0.25"/>
    <row r="6458" s="56" customFormat="1" x14ac:dyDescent="0.25"/>
    <row r="6459" s="56" customFormat="1" x14ac:dyDescent="0.25"/>
    <row r="6460" s="56" customFormat="1" x14ac:dyDescent="0.25"/>
    <row r="6461" s="56" customFormat="1" x14ac:dyDescent="0.25"/>
    <row r="6462" s="56" customFormat="1" x14ac:dyDescent="0.25"/>
    <row r="6463" s="56" customFormat="1" x14ac:dyDescent="0.25"/>
    <row r="6464" s="56" customFormat="1" x14ac:dyDescent="0.25"/>
    <row r="6465" s="56" customFormat="1" x14ac:dyDescent="0.25"/>
    <row r="6466" s="56" customFormat="1" x14ac:dyDescent="0.25"/>
    <row r="6467" s="56" customFormat="1" x14ac:dyDescent="0.25"/>
    <row r="6468" s="56" customFormat="1" x14ac:dyDescent="0.25"/>
    <row r="6469" s="56" customFormat="1" x14ac:dyDescent="0.25"/>
    <row r="6470" s="56" customFormat="1" x14ac:dyDescent="0.25"/>
    <row r="6471" s="56" customFormat="1" x14ac:dyDescent="0.25"/>
    <row r="6472" s="56" customFormat="1" x14ac:dyDescent="0.25"/>
    <row r="6473" s="56" customFormat="1" x14ac:dyDescent="0.25"/>
    <row r="6474" s="56" customFormat="1" x14ac:dyDescent="0.25"/>
    <row r="6475" s="56" customFormat="1" x14ac:dyDescent="0.25"/>
    <row r="6476" s="56" customFormat="1" x14ac:dyDescent="0.25"/>
    <row r="6477" s="56" customFormat="1" x14ac:dyDescent="0.25"/>
    <row r="6478" s="56" customFormat="1" x14ac:dyDescent="0.25"/>
    <row r="6479" s="56" customFormat="1" x14ac:dyDescent="0.25"/>
    <row r="6480" s="56" customFormat="1" x14ac:dyDescent="0.25"/>
    <row r="6481" s="56" customFormat="1" x14ac:dyDescent="0.25"/>
    <row r="6482" s="56" customFormat="1" x14ac:dyDescent="0.25"/>
    <row r="6483" s="56" customFormat="1" x14ac:dyDescent="0.25"/>
    <row r="6484" s="56" customFormat="1" x14ac:dyDescent="0.25"/>
    <row r="6485" s="56" customFormat="1" x14ac:dyDescent="0.25"/>
    <row r="6486" s="56" customFormat="1" x14ac:dyDescent="0.25"/>
    <row r="6487" s="56" customFormat="1" x14ac:dyDescent="0.25"/>
    <row r="6488" s="56" customFormat="1" x14ac:dyDescent="0.25"/>
    <row r="6489" s="56" customFormat="1" x14ac:dyDescent="0.25"/>
    <row r="6490" s="56" customFormat="1" x14ac:dyDescent="0.25"/>
    <row r="6491" s="56" customFormat="1" x14ac:dyDescent="0.25"/>
    <row r="6492" s="56" customFormat="1" x14ac:dyDescent="0.25"/>
    <row r="6493" s="56" customFormat="1" x14ac:dyDescent="0.25"/>
    <row r="6494" s="56" customFormat="1" x14ac:dyDescent="0.25"/>
    <row r="6495" s="56" customFormat="1" x14ac:dyDescent="0.25"/>
    <row r="6496" s="56" customFormat="1" x14ac:dyDescent="0.25"/>
    <row r="6497" s="56" customFormat="1" x14ac:dyDescent="0.25"/>
    <row r="6498" s="56" customFormat="1" x14ac:dyDescent="0.25"/>
    <row r="6499" s="56" customFormat="1" x14ac:dyDescent="0.25"/>
    <row r="6500" s="56" customFormat="1" x14ac:dyDescent="0.25"/>
    <row r="6501" s="56" customFormat="1" x14ac:dyDescent="0.25"/>
    <row r="6502" s="56" customFormat="1" x14ac:dyDescent="0.25"/>
    <row r="6503" s="56" customFormat="1" x14ac:dyDescent="0.25"/>
    <row r="6504" s="56" customFormat="1" x14ac:dyDescent="0.25"/>
    <row r="6505" s="56" customFormat="1" x14ac:dyDescent="0.25"/>
    <row r="6506" s="56" customFormat="1" x14ac:dyDescent="0.25"/>
    <row r="6507" s="56" customFormat="1" x14ac:dyDescent="0.25"/>
    <row r="6508" s="56" customFormat="1" x14ac:dyDescent="0.25"/>
    <row r="6509" s="56" customFormat="1" x14ac:dyDescent="0.25"/>
    <row r="6510" s="56" customFormat="1" x14ac:dyDescent="0.25"/>
    <row r="6511" s="56" customFormat="1" x14ac:dyDescent="0.25"/>
    <row r="6512" s="56" customFormat="1" x14ac:dyDescent="0.25"/>
    <row r="6513" s="56" customFormat="1" x14ac:dyDescent="0.25"/>
    <row r="6514" s="56" customFormat="1" x14ac:dyDescent="0.25"/>
    <row r="6515" s="56" customFormat="1" x14ac:dyDescent="0.25"/>
    <row r="6516" s="56" customFormat="1" x14ac:dyDescent="0.25"/>
    <row r="6517" s="56" customFormat="1" x14ac:dyDescent="0.25"/>
    <row r="6518" s="56" customFormat="1" x14ac:dyDescent="0.25"/>
    <row r="6519" s="56" customFormat="1" x14ac:dyDescent="0.25"/>
    <row r="6520" s="56" customFormat="1" x14ac:dyDescent="0.25"/>
    <row r="6521" s="56" customFormat="1" x14ac:dyDescent="0.25"/>
    <row r="6522" s="56" customFormat="1" x14ac:dyDescent="0.25"/>
    <row r="6523" s="56" customFormat="1" x14ac:dyDescent="0.25"/>
    <row r="6524" s="56" customFormat="1" x14ac:dyDescent="0.25"/>
    <row r="6525" s="56" customFormat="1" x14ac:dyDescent="0.25"/>
    <row r="6526" s="56" customFormat="1" x14ac:dyDescent="0.25"/>
    <row r="6527" s="56" customFormat="1" x14ac:dyDescent="0.25"/>
    <row r="6528" s="56" customFormat="1" x14ac:dyDescent="0.25"/>
    <row r="6529" s="56" customFormat="1" x14ac:dyDescent="0.25"/>
    <row r="6530" s="56" customFormat="1" x14ac:dyDescent="0.25"/>
    <row r="6531" s="56" customFormat="1" x14ac:dyDescent="0.25"/>
    <row r="6532" s="56" customFormat="1" x14ac:dyDescent="0.25"/>
    <row r="6533" s="56" customFormat="1" x14ac:dyDescent="0.25"/>
    <row r="6534" s="56" customFormat="1" x14ac:dyDescent="0.25"/>
    <row r="6535" s="56" customFormat="1" x14ac:dyDescent="0.25"/>
    <row r="6536" s="56" customFormat="1" x14ac:dyDescent="0.25"/>
    <row r="6537" s="56" customFormat="1" x14ac:dyDescent="0.25"/>
    <row r="6538" s="56" customFormat="1" x14ac:dyDescent="0.25"/>
    <row r="6539" s="56" customFormat="1" x14ac:dyDescent="0.25"/>
    <row r="6540" s="56" customFormat="1" x14ac:dyDescent="0.25"/>
    <row r="6541" s="56" customFormat="1" x14ac:dyDescent="0.25"/>
    <row r="6542" s="56" customFormat="1" x14ac:dyDescent="0.25"/>
    <row r="6543" s="56" customFormat="1" x14ac:dyDescent="0.25"/>
    <row r="6544" s="56" customFormat="1" x14ac:dyDescent="0.25"/>
    <row r="6545" s="56" customFormat="1" x14ac:dyDescent="0.25"/>
    <row r="6546" s="56" customFormat="1" x14ac:dyDescent="0.25"/>
    <row r="6547" s="56" customFormat="1" x14ac:dyDescent="0.25"/>
    <row r="6548" s="56" customFormat="1" x14ac:dyDescent="0.25"/>
    <row r="6549" s="56" customFormat="1" x14ac:dyDescent="0.25"/>
    <row r="6550" s="56" customFormat="1" x14ac:dyDescent="0.25"/>
    <row r="6551" s="56" customFormat="1" x14ac:dyDescent="0.25"/>
    <row r="6552" s="56" customFormat="1" x14ac:dyDescent="0.25"/>
    <row r="6553" s="56" customFormat="1" x14ac:dyDescent="0.25"/>
    <row r="6554" s="56" customFormat="1" x14ac:dyDescent="0.25"/>
    <row r="6555" s="56" customFormat="1" x14ac:dyDescent="0.25"/>
    <row r="6556" s="56" customFormat="1" x14ac:dyDescent="0.25"/>
    <row r="6557" s="56" customFormat="1" x14ac:dyDescent="0.25"/>
    <row r="6558" s="56" customFormat="1" x14ac:dyDescent="0.25"/>
    <row r="6559" s="56" customFormat="1" x14ac:dyDescent="0.25"/>
    <row r="6560" s="56" customFormat="1" x14ac:dyDescent="0.25"/>
    <row r="6561" s="56" customFormat="1" x14ac:dyDescent="0.25"/>
    <row r="6562" s="56" customFormat="1" x14ac:dyDescent="0.25"/>
    <row r="6563" s="56" customFormat="1" x14ac:dyDescent="0.25"/>
    <row r="6564" s="56" customFormat="1" x14ac:dyDescent="0.25"/>
    <row r="6565" s="56" customFormat="1" x14ac:dyDescent="0.25"/>
    <row r="6566" s="56" customFormat="1" x14ac:dyDescent="0.25"/>
    <row r="6567" s="56" customFormat="1" x14ac:dyDescent="0.25"/>
    <row r="6568" s="56" customFormat="1" x14ac:dyDescent="0.25"/>
    <row r="6569" s="56" customFormat="1" x14ac:dyDescent="0.25"/>
    <row r="6570" s="56" customFormat="1" x14ac:dyDescent="0.25"/>
    <row r="6571" s="56" customFormat="1" x14ac:dyDescent="0.25"/>
    <row r="6572" s="56" customFormat="1" x14ac:dyDescent="0.25"/>
    <row r="6573" s="56" customFormat="1" x14ac:dyDescent="0.25"/>
    <row r="6574" s="56" customFormat="1" x14ac:dyDescent="0.25"/>
    <row r="6575" s="56" customFormat="1" x14ac:dyDescent="0.25"/>
    <row r="6576" s="56" customFormat="1" x14ac:dyDescent="0.25"/>
    <row r="6577" s="56" customFormat="1" x14ac:dyDescent="0.25"/>
    <row r="6578" s="56" customFormat="1" x14ac:dyDescent="0.25"/>
    <row r="6579" s="56" customFormat="1" x14ac:dyDescent="0.25"/>
    <row r="6580" s="56" customFormat="1" x14ac:dyDescent="0.25"/>
    <row r="6581" s="56" customFormat="1" x14ac:dyDescent="0.25"/>
    <row r="6582" s="56" customFormat="1" x14ac:dyDescent="0.25"/>
    <row r="6583" s="56" customFormat="1" x14ac:dyDescent="0.25"/>
    <row r="6584" s="56" customFormat="1" x14ac:dyDescent="0.25"/>
    <row r="6585" s="56" customFormat="1" x14ac:dyDescent="0.25"/>
    <row r="6586" s="56" customFormat="1" x14ac:dyDescent="0.25"/>
    <row r="6587" s="56" customFormat="1" x14ac:dyDescent="0.25"/>
    <row r="6588" s="56" customFormat="1" x14ac:dyDescent="0.25"/>
    <row r="6589" s="56" customFormat="1" x14ac:dyDescent="0.25"/>
    <row r="6590" s="56" customFormat="1" x14ac:dyDescent="0.25"/>
    <row r="6591" s="56" customFormat="1" x14ac:dyDescent="0.25"/>
    <row r="6592" s="56" customFormat="1" x14ac:dyDescent="0.25"/>
    <row r="6593" s="56" customFormat="1" x14ac:dyDescent="0.25"/>
    <row r="6594" s="56" customFormat="1" x14ac:dyDescent="0.25"/>
    <row r="6595" s="56" customFormat="1" x14ac:dyDescent="0.25"/>
    <row r="6596" s="56" customFormat="1" x14ac:dyDescent="0.25"/>
    <row r="6597" s="56" customFormat="1" x14ac:dyDescent="0.25"/>
    <row r="6598" s="56" customFormat="1" x14ac:dyDescent="0.25"/>
    <row r="6599" s="56" customFormat="1" x14ac:dyDescent="0.25"/>
    <row r="6600" s="56" customFormat="1" x14ac:dyDescent="0.25"/>
    <row r="6601" s="56" customFormat="1" x14ac:dyDescent="0.25"/>
    <row r="6602" s="56" customFormat="1" x14ac:dyDescent="0.25"/>
    <row r="6603" s="56" customFormat="1" x14ac:dyDescent="0.25"/>
    <row r="6604" s="56" customFormat="1" x14ac:dyDescent="0.25"/>
    <row r="6605" s="56" customFormat="1" x14ac:dyDescent="0.25"/>
    <row r="6606" s="56" customFormat="1" x14ac:dyDescent="0.25"/>
    <row r="6607" s="56" customFormat="1" x14ac:dyDescent="0.25"/>
    <row r="6608" s="56" customFormat="1" x14ac:dyDescent="0.25"/>
    <row r="6609" s="56" customFormat="1" x14ac:dyDescent="0.25"/>
    <row r="6610" s="56" customFormat="1" x14ac:dyDescent="0.25"/>
    <row r="6611" s="56" customFormat="1" x14ac:dyDescent="0.25"/>
    <row r="6612" s="56" customFormat="1" x14ac:dyDescent="0.25"/>
    <row r="6613" s="56" customFormat="1" x14ac:dyDescent="0.25"/>
    <row r="6614" s="56" customFormat="1" x14ac:dyDescent="0.25"/>
    <row r="6615" s="56" customFormat="1" x14ac:dyDescent="0.25"/>
    <row r="6616" s="56" customFormat="1" x14ac:dyDescent="0.25"/>
    <row r="6617" s="56" customFormat="1" x14ac:dyDescent="0.25"/>
    <row r="6618" s="56" customFormat="1" x14ac:dyDescent="0.25"/>
    <row r="6619" s="56" customFormat="1" x14ac:dyDescent="0.25"/>
    <row r="6620" s="56" customFormat="1" x14ac:dyDescent="0.25"/>
    <row r="6621" s="56" customFormat="1" x14ac:dyDescent="0.25"/>
    <row r="6622" s="56" customFormat="1" x14ac:dyDescent="0.25"/>
    <row r="6623" s="56" customFormat="1" x14ac:dyDescent="0.25"/>
    <row r="6624" s="56" customFormat="1" x14ac:dyDescent="0.25"/>
    <row r="6625" s="56" customFormat="1" x14ac:dyDescent="0.25"/>
    <row r="6626" s="56" customFormat="1" x14ac:dyDescent="0.25"/>
    <row r="6627" s="56" customFormat="1" x14ac:dyDescent="0.25"/>
    <row r="6628" s="56" customFormat="1" x14ac:dyDescent="0.25"/>
    <row r="6629" s="56" customFormat="1" x14ac:dyDescent="0.25"/>
    <row r="6630" s="56" customFormat="1" x14ac:dyDescent="0.25"/>
    <row r="6631" s="56" customFormat="1" x14ac:dyDescent="0.25"/>
    <row r="6632" s="56" customFormat="1" x14ac:dyDescent="0.25"/>
    <row r="6633" s="56" customFormat="1" x14ac:dyDescent="0.25"/>
    <row r="6634" s="56" customFormat="1" x14ac:dyDescent="0.25"/>
    <row r="6635" s="56" customFormat="1" x14ac:dyDescent="0.25"/>
    <row r="6636" s="56" customFormat="1" x14ac:dyDescent="0.25"/>
    <row r="6637" s="56" customFormat="1" x14ac:dyDescent="0.25"/>
    <row r="6638" s="56" customFormat="1" x14ac:dyDescent="0.25"/>
    <row r="6639" s="56" customFormat="1" x14ac:dyDescent="0.25"/>
    <row r="6640" s="56" customFormat="1" x14ac:dyDescent="0.25"/>
    <row r="6641" s="56" customFormat="1" x14ac:dyDescent="0.25"/>
    <row r="6642" s="56" customFormat="1" x14ac:dyDescent="0.25"/>
    <row r="6643" s="56" customFormat="1" x14ac:dyDescent="0.25"/>
    <row r="6644" s="56" customFormat="1" x14ac:dyDescent="0.25"/>
    <row r="6645" s="56" customFormat="1" x14ac:dyDescent="0.25"/>
    <row r="6646" s="56" customFormat="1" x14ac:dyDescent="0.25"/>
    <row r="6647" s="56" customFormat="1" x14ac:dyDescent="0.25"/>
    <row r="6648" s="56" customFormat="1" x14ac:dyDescent="0.25"/>
    <row r="6649" s="56" customFormat="1" x14ac:dyDescent="0.25"/>
    <row r="6650" s="56" customFormat="1" x14ac:dyDescent="0.25"/>
    <row r="6651" s="56" customFormat="1" x14ac:dyDescent="0.25"/>
    <row r="6652" s="56" customFormat="1" x14ac:dyDescent="0.25"/>
    <row r="6653" s="56" customFormat="1" x14ac:dyDescent="0.25"/>
    <row r="6654" s="56" customFormat="1" x14ac:dyDescent="0.25"/>
    <row r="6655" s="56" customFormat="1" x14ac:dyDescent="0.25"/>
    <row r="6656" s="56" customFormat="1" x14ac:dyDescent="0.25"/>
    <row r="6657" s="56" customFormat="1" x14ac:dyDescent="0.25"/>
    <row r="6658" s="56" customFormat="1" x14ac:dyDescent="0.25"/>
    <row r="6659" s="56" customFormat="1" x14ac:dyDescent="0.25"/>
    <row r="6660" s="56" customFormat="1" x14ac:dyDescent="0.25"/>
    <row r="6661" s="56" customFormat="1" x14ac:dyDescent="0.25"/>
    <row r="6662" s="56" customFormat="1" x14ac:dyDescent="0.25"/>
    <row r="6663" s="56" customFormat="1" x14ac:dyDescent="0.25"/>
    <row r="6664" s="56" customFormat="1" x14ac:dyDescent="0.25"/>
    <row r="6665" s="56" customFormat="1" x14ac:dyDescent="0.25"/>
    <row r="6666" s="56" customFormat="1" x14ac:dyDescent="0.25"/>
    <row r="6667" s="56" customFormat="1" x14ac:dyDescent="0.25"/>
    <row r="6668" s="56" customFormat="1" x14ac:dyDescent="0.25"/>
    <row r="6669" s="56" customFormat="1" x14ac:dyDescent="0.25"/>
    <row r="6670" s="56" customFormat="1" x14ac:dyDescent="0.25"/>
    <row r="6671" s="56" customFormat="1" x14ac:dyDescent="0.25"/>
    <row r="6672" s="56" customFormat="1" x14ac:dyDescent="0.25"/>
    <row r="6673" s="56" customFormat="1" x14ac:dyDescent="0.25"/>
    <row r="6674" s="56" customFormat="1" x14ac:dyDescent="0.25"/>
    <row r="6675" s="56" customFormat="1" x14ac:dyDescent="0.25"/>
    <row r="6676" s="56" customFormat="1" x14ac:dyDescent="0.25"/>
    <row r="6677" s="56" customFormat="1" x14ac:dyDescent="0.25"/>
    <row r="6678" s="56" customFormat="1" x14ac:dyDescent="0.25"/>
    <row r="6679" s="56" customFormat="1" x14ac:dyDescent="0.25"/>
    <row r="6680" s="56" customFormat="1" x14ac:dyDescent="0.25"/>
    <row r="6681" s="56" customFormat="1" x14ac:dyDescent="0.25"/>
    <row r="6682" s="56" customFormat="1" x14ac:dyDescent="0.25"/>
    <row r="6683" s="56" customFormat="1" x14ac:dyDescent="0.25"/>
    <row r="6684" s="56" customFormat="1" x14ac:dyDescent="0.25"/>
    <row r="6685" s="56" customFormat="1" x14ac:dyDescent="0.25"/>
    <row r="6686" s="56" customFormat="1" x14ac:dyDescent="0.25"/>
    <row r="6687" s="56" customFormat="1" x14ac:dyDescent="0.25"/>
    <row r="6688" s="56" customFormat="1" x14ac:dyDescent="0.25"/>
    <row r="6689" s="56" customFormat="1" x14ac:dyDescent="0.25"/>
    <row r="6690" s="56" customFormat="1" x14ac:dyDescent="0.25"/>
    <row r="6691" s="56" customFormat="1" x14ac:dyDescent="0.25"/>
    <row r="6692" s="56" customFormat="1" x14ac:dyDescent="0.25"/>
    <row r="6693" s="56" customFormat="1" x14ac:dyDescent="0.25"/>
    <row r="6694" s="56" customFormat="1" x14ac:dyDescent="0.25"/>
    <row r="6695" s="56" customFormat="1" x14ac:dyDescent="0.25"/>
    <row r="6696" s="56" customFormat="1" x14ac:dyDescent="0.25"/>
    <row r="6697" s="56" customFormat="1" x14ac:dyDescent="0.25"/>
    <row r="6698" s="56" customFormat="1" x14ac:dyDescent="0.25"/>
    <row r="6699" s="56" customFormat="1" x14ac:dyDescent="0.25"/>
    <row r="6700" s="56" customFormat="1" x14ac:dyDescent="0.25"/>
    <row r="6701" s="56" customFormat="1" x14ac:dyDescent="0.25"/>
    <row r="6702" s="56" customFormat="1" x14ac:dyDescent="0.25"/>
    <row r="6703" s="56" customFormat="1" x14ac:dyDescent="0.25"/>
    <row r="6704" s="56" customFormat="1" x14ac:dyDescent="0.25"/>
    <row r="6705" s="56" customFormat="1" x14ac:dyDescent="0.25"/>
    <row r="6706" s="56" customFormat="1" x14ac:dyDescent="0.25"/>
    <row r="6707" s="56" customFormat="1" x14ac:dyDescent="0.25"/>
    <row r="6708" s="56" customFormat="1" x14ac:dyDescent="0.25"/>
    <row r="6709" s="56" customFormat="1" x14ac:dyDescent="0.25"/>
    <row r="6710" s="56" customFormat="1" x14ac:dyDescent="0.25"/>
    <row r="6711" s="56" customFormat="1" x14ac:dyDescent="0.25"/>
    <row r="6712" s="56" customFormat="1" x14ac:dyDescent="0.25"/>
    <row r="6713" s="56" customFormat="1" x14ac:dyDescent="0.25"/>
    <row r="6714" s="56" customFormat="1" x14ac:dyDescent="0.25"/>
    <row r="6715" s="56" customFormat="1" x14ac:dyDescent="0.25"/>
    <row r="6716" s="56" customFormat="1" x14ac:dyDescent="0.25"/>
    <row r="6717" s="56" customFormat="1" x14ac:dyDescent="0.25"/>
    <row r="6718" s="56" customFormat="1" x14ac:dyDescent="0.25"/>
    <row r="6719" s="56" customFormat="1" x14ac:dyDescent="0.25"/>
    <row r="6720" s="56" customFormat="1" x14ac:dyDescent="0.25"/>
    <row r="6721" s="56" customFormat="1" x14ac:dyDescent="0.25"/>
    <row r="6722" s="56" customFormat="1" x14ac:dyDescent="0.25"/>
    <row r="6723" s="56" customFormat="1" x14ac:dyDescent="0.25"/>
    <row r="6724" s="56" customFormat="1" x14ac:dyDescent="0.25"/>
    <row r="6725" s="56" customFormat="1" x14ac:dyDescent="0.25"/>
    <row r="6726" s="56" customFormat="1" x14ac:dyDescent="0.25"/>
    <row r="6727" s="56" customFormat="1" x14ac:dyDescent="0.25"/>
    <row r="6728" s="56" customFormat="1" x14ac:dyDescent="0.25"/>
    <row r="6729" s="56" customFormat="1" x14ac:dyDescent="0.25"/>
    <row r="6730" s="56" customFormat="1" x14ac:dyDescent="0.25"/>
    <row r="6731" s="56" customFormat="1" x14ac:dyDescent="0.25"/>
    <row r="6732" s="56" customFormat="1" x14ac:dyDescent="0.25"/>
    <row r="6733" s="56" customFormat="1" x14ac:dyDescent="0.25"/>
    <row r="6734" s="56" customFormat="1" x14ac:dyDescent="0.25"/>
    <row r="6735" s="56" customFormat="1" x14ac:dyDescent="0.25"/>
    <row r="6736" s="56" customFormat="1" x14ac:dyDescent="0.25"/>
    <row r="6737" s="56" customFormat="1" x14ac:dyDescent="0.25"/>
    <row r="6738" s="56" customFormat="1" x14ac:dyDescent="0.25"/>
    <row r="6739" s="56" customFormat="1" x14ac:dyDescent="0.25"/>
    <row r="6740" s="56" customFormat="1" x14ac:dyDescent="0.25"/>
    <row r="6741" s="56" customFormat="1" x14ac:dyDescent="0.25"/>
    <row r="6742" s="56" customFormat="1" x14ac:dyDescent="0.25"/>
    <row r="6743" s="56" customFormat="1" x14ac:dyDescent="0.25"/>
    <row r="6744" s="56" customFormat="1" x14ac:dyDescent="0.25"/>
    <row r="6745" s="56" customFormat="1" x14ac:dyDescent="0.25"/>
    <row r="6746" s="56" customFormat="1" x14ac:dyDescent="0.25"/>
    <row r="6747" s="56" customFormat="1" x14ac:dyDescent="0.25"/>
    <row r="6748" s="56" customFormat="1" x14ac:dyDescent="0.25"/>
    <row r="6749" s="56" customFormat="1" x14ac:dyDescent="0.25"/>
    <row r="6750" s="56" customFormat="1" x14ac:dyDescent="0.25"/>
    <row r="6751" s="56" customFormat="1" x14ac:dyDescent="0.25"/>
    <row r="6752" s="56" customFormat="1" x14ac:dyDescent="0.25"/>
    <row r="6753" s="56" customFormat="1" x14ac:dyDescent="0.25"/>
    <row r="6754" s="56" customFormat="1" x14ac:dyDescent="0.25"/>
    <row r="6755" s="56" customFormat="1" x14ac:dyDescent="0.25"/>
    <row r="6756" s="56" customFormat="1" x14ac:dyDescent="0.25"/>
    <row r="6757" s="56" customFormat="1" x14ac:dyDescent="0.25"/>
    <row r="6758" s="56" customFormat="1" x14ac:dyDescent="0.25"/>
    <row r="6759" s="56" customFormat="1" x14ac:dyDescent="0.25"/>
    <row r="6760" s="56" customFormat="1" x14ac:dyDescent="0.25"/>
    <row r="6761" s="56" customFormat="1" x14ac:dyDescent="0.25"/>
    <row r="6762" s="56" customFormat="1" x14ac:dyDescent="0.25"/>
    <row r="6763" s="56" customFormat="1" x14ac:dyDescent="0.25"/>
    <row r="6764" s="56" customFormat="1" x14ac:dyDescent="0.25"/>
    <row r="6765" s="56" customFormat="1" x14ac:dyDescent="0.25"/>
    <row r="6766" s="56" customFormat="1" x14ac:dyDescent="0.25"/>
    <row r="6767" s="56" customFormat="1" x14ac:dyDescent="0.25"/>
    <row r="6768" s="56" customFormat="1" x14ac:dyDescent="0.25"/>
    <row r="6769" s="56" customFormat="1" x14ac:dyDescent="0.25"/>
    <row r="6770" s="56" customFormat="1" x14ac:dyDescent="0.25"/>
    <row r="6771" s="56" customFormat="1" x14ac:dyDescent="0.25"/>
    <row r="6772" s="56" customFormat="1" x14ac:dyDescent="0.25"/>
    <row r="6773" s="56" customFormat="1" x14ac:dyDescent="0.25"/>
    <row r="6774" s="56" customFormat="1" x14ac:dyDescent="0.25"/>
    <row r="6775" s="56" customFormat="1" x14ac:dyDescent="0.25"/>
    <row r="6776" s="56" customFormat="1" x14ac:dyDescent="0.25"/>
    <row r="6777" s="56" customFormat="1" x14ac:dyDescent="0.25"/>
    <row r="6778" s="56" customFormat="1" x14ac:dyDescent="0.25"/>
    <row r="6779" s="56" customFormat="1" x14ac:dyDescent="0.25"/>
    <row r="6780" s="56" customFormat="1" x14ac:dyDescent="0.25"/>
    <row r="6781" s="56" customFormat="1" x14ac:dyDescent="0.25"/>
    <row r="6782" s="56" customFormat="1" x14ac:dyDescent="0.25"/>
    <row r="6783" s="56" customFormat="1" x14ac:dyDescent="0.25"/>
    <row r="6784" s="56" customFormat="1" x14ac:dyDescent="0.25"/>
    <row r="6785" s="56" customFormat="1" x14ac:dyDescent="0.25"/>
    <row r="6786" s="56" customFormat="1" x14ac:dyDescent="0.25"/>
    <row r="6787" s="56" customFormat="1" x14ac:dyDescent="0.25"/>
    <row r="6788" s="56" customFormat="1" x14ac:dyDescent="0.25"/>
    <row r="6789" s="56" customFormat="1" x14ac:dyDescent="0.25"/>
    <row r="6790" s="56" customFormat="1" x14ac:dyDescent="0.25"/>
    <row r="6791" s="56" customFormat="1" x14ac:dyDescent="0.25"/>
    <row r="6792" s="56" customFormat="1" x14ac:dyDescent="0.25"/>
    <row r="6793" s="56" customFormat="1" x14ac:dyDescent="0.25"/>
    <row r="6794" s="56" customFormat="1" x14ac:dyDescent="0.25"/>
    <row r="6795" s="56" customFormat="1" x14ac:dyDescent="0.25"/>
    <row r="6796" s="56" customFormat="1" x14ac:dyDescent="0.25"/>
    <row r="6797" s="56" customFormat="1" x14ac:dyDescent="0.25"/>
    <row r="6798" s="56" customFormat="1" x14ac:dyDescent="0.25"/>
    <row r="6799" s="56" customFormat="1" x14ac:dyDescent="0.25"/>
    <row r="6800" s="56" customFormat="1" x14ac:dyDescent="0.25"/>
    <row r="6801" s="56" customFormat="1" x14ac:dyDescent="0.25"/>
    <row r="6802" s="56" customFormat="1" x14ac:dyDescent="0.25"/>
    <row r="6803" s="56" customFormat="1" x14ac:dyDescent="0.25"/>
    <row r="6804" s="56" customFormat="1" x14ac:dyDescent="0.25"/>
    <row r="6805" s="56" customFormat="1" x14ac:dyDescent="0.25"/>
    <row r="6806" s="56" customFormat="1" x14ac:dyDescent="0.25"/>
    <row r="6807" s="56" customFormat="1" x14ac:dyDescent="0.25"/>
    <row r="6808" s="56" customFormat="1" x14ac:dyDescent="0.25"/>
    <row r="6809" s="56" customFormat="1" x14ac:dyDescent="0.25"/>
    <row r="6810" s="56" customFormat="1" x14ac:dyDescent="0.25"/>
    <row r="6811" s="56" customFormat="1" x14ac:dyDescent="0.25"/>
    <row r="6812" s="56" customFormat="1" x14ac:dyDescent="0.25"/>
    <row r="6813" s="56" customFormat="1" x14ac:dyDescent="0.25"/>
    <row r="6814" s="56" customFormat="1" x14ac:dyDescent="0.25"/>
    <row r="6815" s="56" customFormat="1" x14ac:dyDescent="0.25"/>
    <row r="6816" s="56" customFormat="1" x14ac:dyDescent="0.25"/>
    <row r="6817" s="56" customFormat="1" x14ac:dyDescent="0.25"/>
    <row r="6818" s="56" customFormat="1" x14ac:dyDescent="0.25"/>
    <row r="6819" s="56" customFormat="1" x14ac:dyDescent="0.25"/>
    <row r="6820" s="56" customFormat="1" x14ac:dyDescent="0.25"/>
    <row r="6821" s="56" customFormat="1" x14ac:dyDescent="0.25"/>
    <row r="6822" s="56" customFormat="1" x14ac:dyDescent="0.25"/>
    <row r="6823" s="56" customFormat="1" x14ac:dyDescent="0.25"/>
    <row r="6824" s="56" customFormat="1" x14ac:dyDescent="0.25"/>
    <row r="6825" s="56" customFormat="1" x14ac:dyDescent="0.25"/>
    <row r="6826" s="56" customFormat="1" x14ac:dyDescent="0.25"/>
    <row r="6827" s="56" customFormat="1" x14ac:dyDescent="0.25"/>
    <row r="6828" s="56" customFormat="1" x14ac:dyDescent="0.25"/>
    <row r="6829" s="56" customFormat="1" x14ac:dyDescent="0.25"/>
    <row r="6830" s="56" customFormat="1" x14ac:dyDescent="0.25"/>
    <row r="6831" s="56" customFormat="1" x14ac:dyDescent="0.25"/>
    <row r="6832" s="56" customFormat="1" x14ac:dyDescent="0.25"/>
    <row r="6833" s="56" customFormat="1" x14ac:dyDescent="0.25"/>
    <row r="6834" s="56" customFormat="1" x14ac:dyDescent="0.25"/>
    <row r="6835" s="56" customFormat="1" x14ac:dyDescent="0.25"/>
    <row r="6836" s="56" customFormat="1" x14ac:dyDescent="0.25"/>
    <row r="6837" s="56" customFormat="1" x14ac:dyDescent="0.25"/>
    <row r="6838" s="56" customFormat="1" x14ac:dyDescent="0.25"/>
    <row r="6839" s="56" customFormat="1" x14ac:dyDescent="0.25"/>
    <row r="6840" s="56" customFormat="1" x14ac:dyDescent="0.25"/>
    <row r="6841" s="56" customFormat="1" x14ac:dyDescent="0.25"/>
    <row r="6842" s="56" customFormat="1" x14ac:dyDescent="0.25"/>
    <row r="6843" s="56" customFormat="1" x14ac:dyDescent="0.25"/>
    <row r="6844" s="56" customFormat="1" x14ac:dyDescent="0.25"/>
    <row r="6845" s="56" customFormat="1" x14ac:dyDescent="0.25"/>
    <row r="6846" s="56" customFormat="1" x14ac:dyDescent="0.25"/>
    <row r="6847" s="56" customFormat="1" x14ac:dyDescent="0.25"/>
    <row r="6848" s="56" customFormat="1" x14ac:dyDescent="0.25"/>
    <row r="6849" s="56" customFormat="1" x14ac:dyDescent="0.25"/>
    <row r="6850" s="56" customFormat="1" x14ac:dyDescent="0.25"/>
    <row r="6851" s="56" customFormat="1" x14ac:dyDescent="0.25"/>
    <row r="6852" s="56" customFormat="1" x14ac:dyDescent="0.25"/>
    <row r="6853" s="56" customFormat="1" x14ac:dyDescent="0.25"/>
    <row r="6854" s="56" customFormat="1" x14ac:dyDescent="0.25"/>
    <row r="6855" s="56" customFormat="1" x14ac:dyDescent="0.25"/>
    <row r="6856" s="56" customFormat="1" x14ac:dyDescent="0.25"/>
    <row r="6857" s="56" customFormat="1" x14ac:dyDescent="0.25"/>
    <row r="6858" s="56" customFormat="1" x14ac:dyDescent="0.25"/>
    <row r="6859" s="56" customFormat="1" x14ac:dyDescent="0.25"/>
    <row r="6860" s="56" customFormat="1" x14ac:dyDescent="0.25"/>
    <row r="6861" s="56" customFormat="1" x14ac:dyDescent="0.25"/>
    <row r="6862" s="56" customFormat="1" x14ac:dyDescent="0.25"/>
    <row r="6863" s="56" customFormat="1" x14ac:dyDescent="0.25"/>
    <row r="6864" s="56" customFormat="1" x14ac:dyDescent="0.25"/>
    <row r="6865" s="56" customFormat="1" x14ac:dyDescent="0.25"/>
    <row r="6866" s="56" customFormat="1" x14ac:dyDescent="0.25"/>
    <row r="6867" s="56" customFormat="1" x14ac:dyDescent="0.25"/>
    <row r="6868" s="56" customFormat="1" x14ac:dyDescent="0.25"/>
    <row r="6869" s="56" customFormat="1" x14ac:dyDescent="0.25"/>
    <row r="6870" s="56" customFormat="1" x14ac:dyDescent="0.25"/>
    <row r="6871" s="56" customFormat="1" x14ac:dyDescent="0.25"/>
    <row r="6872" s="56" customFormat="1" x14ac:dyDescent="0.25"/>
    <row r="6873" s="56" customFormat="1" x14ac:dyDescent="0.25"/>
    <row r="6874" s="56" customFormat="1" x14ac:dyDescent="0.25"/>
    <row r="6875" s="56" customFormat="1" x14ac:dyDescent="0.25"/>
    <row r="6876" s="56" customFormat="1" x14ac:dyDescent="0.25"/>
    <row r="6877" s="56" customFormat="1" x14ac:dyDescent="0.25"/>
    <row r="6878" s="56" customFormat="1" x14ac:dyDescent="0.25"/>
    <row r="6879" s="56" customFormat="1" x14ac:dyDescent="0.25"/>
    <row r="6880" s="56" customFormat="1" x14ac:dyDescent="0.25"/>
    <row r="6881" s="56" customFormat="1" x14ac:dyDescent="0.25"/>
    <row r="6882" s="56" customFormat="1" x14ac:dyDescent="0.25"/>
    <row r="6883" s="56" customFormat="1" x14ac:dyDescent="0.25"/>
    <row r="6884" s="56" customFormat="1" x14ac:dyDescent="0.25"/>
    <row r="6885" s="56" customFormat="1" x14ac:dyDescent="0.25"/>
    <row r="6886" s="56" customFormat="1" x14ac:dyDescent="0.25"/>
    <row r="6887" s="56" customFormat="1" x14ac:dyDescent="0.25"/>
    <row r="6888" s="56" customFormat="1" x14ac:dyDescent="0.25"/>
    <row r="6889" s="56" customFormat="1" x14ac:dyDescent="0.25"/>
    <row r="6890" s="56" customFormat="1" x14ac:dyDescent="0.25"/>
    <row r="6891" s="56" customFormat="1" x14ac:dyDescent="0.25"/>
    <row r="6892" s="56" customFormat="1" x14ac:dyDescent="0.25"/>
    <row r="6893" s="56" customFormat="1" x14ac:dyDescent="0.25"/>
    <row r="6894" s="56" customFormat="1" x14ac:dyDescent="0.25"/>
    <row r="6895" s="56" customFormat="1" x14ac:dyDescent="0.25"/>
    <row r="6896" s="56" customFormat="1" x14ac:dyDescent="0.25"/>
    <row r="6897" s="56" customFormat="1" x14ac:dyDescent="0.25"/>
    <row r="6898" s="56" customFormat="1" x14ac:dyDescent="0.25"/>
    <row r="6899" s="56" customFormat="1" x14ac:dyDescent="0.25"/>
    <row r="6900" s="56" customFormat="1" x14ac:dyDescent="0.25"/>
    <row r="6901" s="56" customFormat="1" x14ac:dyDescent="0.25"/>
    <row r="6902" s="56" customFormat="1" x14ac:dyDescent="0.25"/>
    <row r="6903" s="56" customFormat="1" x14ac:dyDescent="0.25"/>
    <row r="6904" s="56" customFormat="1" x14ac:dyDescent="0.25"/>
    <row r="6905" s="56" customFormat="1" x14ac:dyDescent="0.25"/>
    <row r="6906" s="56" customFormat="1" x14ac:dyDescent="0.25"/>
    <row r="6907" s="56" customFormat="1" x14ac:dyDescent="0.25"/>
    <row r="6908" s="56" customFormat="1" x14ac:dyDescent="0.25"/>
    <row r="6909" s="56" customFormat="1" x14ac:dyDescent="0.25"/>
    <row r="6910" s="56" customFormat="1" x14ac:dyDescent="0.25"/>
    <row r="6911" s="56" customFormat="1" x14ac:dyDescent="0.25"/>
    <row r="6912" s="56" customFormat="1" x14ac:dyDescent="0.25"/>
    <row r="6913" s="56" customFormat="1" x14ac:dyDescent="0.25"/>
    <row r="6914" s="56" customFormat="1" x14ac:dyDescent="0.25"/>
    <row r="6915" s="56" customFormat="1" x14ac:dyDescent="0.25"/>
    <row r="6916" s="56" customFormat="1" x14ac:dyDescent="0.25"/>
    <row r="6917" s="56" customFormat="1" x14ac:dyDescent="0.25"/>
    <row r="6918" s="56" customFormat="1" x14ac:dyDescent="0.25"/>
    <row r="6919" s="56" customFormat="1" x14ac:dyDescent="0.25"/>
    <row r="6920" s="56" customFormat="1" x14ac:dyDescent="0.25"/>
    <row r="6921" s="56" customFormat="1" x14ac:dyDescent="0.25"/>
    <row r="6922" s="56" customFormat="1" x14ac:dyDescent="0.25"/>
    <row r="6923" s="56" customFormat="1" x14ac:dyDescent="0.25"/>
    <row r="6924" s="56" customFormat="1" x14ac:dyDescent="0.25"/>
    <row r="6925" s="56" customFormat="1" x14ac:dyDescent="0.25"/>
    <row r="6926" s="56" customFormat="1" x14ac:dyDescent="0.25"/>
    <row r="6927" s="56" customFormat="1" x14ac:dyDescent="0.25"/>
    <row r="6928" s="56" customFormat="1" x14ac:dyDescent="0.25"/>
    <row r="6929" s="56" customFormat="1" x14ac:dyDescent="0.25"/>
    <row r="6930" s="56" customFormat="1" x14ac:dyDescent="0.25"/>
    <row r="6931" s="56" customFormat="1" x14ac:dyDescent="0.25"/>
    <row r="6932" s="56" customFormat="1" x14ac:dyDescent="0.25"/>
    <row r="6933" s="56" customFormat="1" x14ac:dyDescent="0.25"/>
    <row r="6934" s="56" customFormat="1" x14ac:dyDescent="0.25"/>
    <row r="6935" s="56" customFormat="1" x14ac:dyDescent="0.25"/>
    <row r="6936" s="56" customFormat="1" x14ac:dyDescent="0.25"/>
    <row r="6937" s="56" customFormat="1" x14ac:dyDescent="0.25"/>
    <row r="6938" s="56" customFormat="1" x14ac:dyDescent="0.25"/>
    <row r="6939" s="56" customFormat="1" x14ac:dyDescent="0.25"/>
    <row r="6940" s="56" customFormat="1" x14ac:dyDescent="0.25"/>
    <row r="6941" s="56" customFormat="1" x14ac:dyDescent="0.25"/>
    <row r="6942" s="56" customFormat="1" x14ac:dyDescent="0.25"/>
    <row r="6943" s="56" customFormat="1" x14ac:dyDescent="0.25"/>
    <row r="6944" s="56" customFormat="1" x14ac:dyDescent="0.25"/>
    <row r="6945" s="56" customFormat="1" x14ac:dyDescent="0.25"/>
    <row r="6946" s="56" customFormat="1" x14ac:dyDescent="0.25"/>
    <row r="6947" s="56" customFormat="1" x14ac:dyDescent="0.25"/>
    <row r="6948" s="56" customFormat="1" x14ac:dyDescent="0.25"/>
    <row r="6949" s="56" customFormat="1" x14ac:dyDescent="0.25"/>
    <row r="6950" s="56" customFormat="1" x14ac:dyDescent="0.25"/>
    <row r="6951" s="56" customFormat="1" x14ac:dyDescent="0.25"/>
    <row r="6952" s="56" customFormat="1" x14ac:dyDescent="0.25"/>
    <row r="6953" s="56" customFormat="1" x14ac:dyDescent="0.25"/>
    <row r="6954" s="56" customFormat="1" x14ac:dyDescent="0.25"/>
    <row r="6955" s="56" customFormat="1" x14ac:dyDescent="0.25"/>
    <row r="6956" s="56" customFormat="1" x14ac:dyDescent="0.25"/>
    <row r="6957" s="56" customFormat="1" x14ac:dyDescent="0.25"/>
    <row r="6958" s="56" customFormat="1" x14ac:dyDescent="0.25"/>
    <row r="6959" s="56" customFormat="1" x14ac:dyDescent="0.25"/>
    <row r="6960" s="56" customFormat="1" x14ac:dyDescent="0.25"/>
    <row r="6961" s="56" customFormat="1" x14ac:dyDescent="0.25"/>
    <row r="6962" s="56" customFormat="1" x14ac:dyDescent="0.25"/>
    <row r="6963" s="56" customFormat="1" x14ac:dyDescent="0.25"/>
    <row r="6964" s="56" customFormat="1" x14ac:dyDescent="0.25"/>
    <row r="6965" s="56" customFormat="1" x14ac:dyDescent="0.25"/>
    <row r="6966" s="56" customFormat="1" x14ac:dyDescent="0.25"/>
    <row r="6967" s="56" customFormat="1" x14ac:dyDescent="0.25"/>
    <row r="6968" s="56" customFormat="1" x14ac:dyDescent="0.25"/>
    <row r="6969" s="56" customFormat="1" x14ac:dyDescent="0.25"/>
    <row r="6970" s="56" customFormat="1" x14ac:dyDescent="0.25"/>
    <row r="6971" s="56" customFormat="1" x14ac:dyDescent="0.25"/>
    <row r="6972" s="56" customFormat="1" x14ac:dyDescent="0.25"/>
    <row r="6973" s="56" customFormat="1" x14ac:dyDescent="0.25"/>
    <row r="6974" s="56" customFormat="1" x14ac:dyDescent="0.25"/>
    <row r="6975" s="56" customFormat="1" x14ac:dyDescent="0.25"/>
    <row r="6976" s="56" customFormat="1" x14ac:dyDescent="0.25"/>
    <row r="6977" s="56" customFormat="1" x14ac:dyDescent="0.25"/>
    <row r="6978" s="56" customFormat="1" x14ac:dyDescent="0.25"/>
    <row r="6979" s="56" customFormat="1" x14ac:dyDescent="0.25"/>
    <row r="6980" s="56" customFormat="1" x14ac:dyDescent="0.25"/>
    <row r="6981" s="56" customFormat="1" x14ac:dyDescent="0.25"/>
    <row r="6982" s="56" customFormat="1" x14ac:dyDescent="0.25"/>
    <row r="6983" s="56" customFormat="1" x14ac:dyDescent="0.25"/>
    <row r="6984" s="56" customFormat="1" x14ac:dyDescent="0.25"/>
    <row r="6985" s="56" customFormat="1" x14ac:dyDescent="0.25"/>
    <row r="6986" s="56" customFormat="1" x14ac:dyDescent="0.25"/>
    <row r="6987" s="56" customFormat="1" x14ac:dyDescent="0.25"/>
    <row r="6988" s="56" customFormat="1" x14ac:dyDescent="0.25"/>
    <row r="6989" s="56" customFormat="1" x14ac:dyDescent="0.25"/>
    <row r="6990" s="56" customFormat="1" x14ac:dyDescent="0.25"/>
    <row r="6991" s="56" customFormat="1" x14ac:dyDescent="0.25"/>
    <row r="6992" s="56" customFormat="1" x14ac:dyDescent="0.25"/>
    <row r="6993" s="56" customFormat="1" x14ac:dyDescent="0.25"/>
    <row r="6994" s="56" customFormat="1" x14ac:dyDescent="0.25"/>
    <row r="6995" s="56" customFormat="1" x14ac:dyDescent="0.25"/>
    <row r="6996" s="56" customFormat="1" x14ac:dyDescent="0.25"/>
    <row r="6997" s="56" customFormat="1" x14ac:dyDescent="0.25"/>
    <row r="6998" s="56" customFormat="1" x14ac:dyDescent="0.25"/>
    <row r="6999" s="56" customFormat="1" x14ac:dyDescent="0.25"/>
    <row r="7000" s="56" customFormat="1" x14ac:dyDescent="0.25"/>
    <row r="7001" s="56" customFormat="1" x14ac:dyDescent="0.25"/>
    <row r="7002" s="56" customFormat="1" x14ac:dyDescent="0.25"/>
    <row r="7003" s="56" customFormat="1" x14ac:dyDescent="0.25"/>
    <row r="7004" s="56" customFormat="1" x14ac:dyDescent="0.25"/>
    <row r="7005" s="56" customFormat="1" x14ac:dyDescent="0.25"/>
    <row r="7006" s="56" customFormat="1" x14ac:dyDescent="0.25"/>
    <row r="7007" s="56" customFormat="1" x14ac:dyDescent="0.25"/>
    <row r="7008" s="56" customFormat="1" x14ac:dyDescent="0.25"/>
    <row r="7009" s="56" customFormat="1" x14ac:dyDescent="0.25"/>
    <row r="7010" s="56" customFormat="1" x14ac:dyDescent="0.25"/>
    <row r="7011" s="56" customFormat="1" x14ac:dyDescent="0.25"/>
    <row r="7012" s="56" customFormat="1" x14ac:dyDescent="0.25"/>
    <row r="7013" s="56" customFormat="1" x14ac:dyDescent="0.25"/>
    <row r="7014" s="56" customFormat="1" x14ac:dyDescent="0.25"/>
    <row r="7015" s="56" customFormat="1" x14ac:dyDescent="0.25"/>
    <row r="7016" s="56" customFormat="1" x14ac:dyDescent="0.25"/>
    <row r="7017" s="56" customFormat="1" x14ac:dyDescent="0.25"/>
    <row r="7018" s="56" customFormat="1" x14ac:dyDescent="0.25"/>
    <row r="7019" s="56" customFormat="1" x14ac:dyDescent="0.25"/>
    <row r="7020" s="56" customFormat="1" x14ac:dyDescent="0.25"/>
    <row r="7021" s="56" customFormat="1" x14ac:dyDescent="0.25"/>
    <row r="7022" s="56" customFormat="1" x14ac:dyDescent="0.25"/>
    <row r="7023" s="56" customFormat="1" x14ac:dyDescent="0.25"/>
    <row r="7024" s="56" customFormat="1" x14ac:dyDescent="0.25"/>
    <row r="7025" s="56" customFormat="1" x14ac:dyDescent="0.25"/>
    <row r="7026" s="56" customFormat="1" x14ac:dyDescent="0.25"/>
    <row r="7027" s="56" customFormat="1" x14ac:dyDescent="0.25"/>
    <row r="7028" s="56" customFormat="1" x14ac:dyDescent="0.25"/>
    <row r="7029" s="56" customFormat="1" x14ac:dyDescent="0.25"/>
    <row r="7030" s="56" customFormat="1" x14ac:dyDescent="0.25"/>
    <row r="7031" s="56" customFormat="1" x14ac:dyDescent="0.25"/>
    <row r="7032" s="56" customFormat="1" x14ac:dyDescent="0.25"/>
    <row r="7033" s="56" customFormat="1" x14ac:dyDescent="0.25"/>
    <row r="7034" s="56" customFormat="1" x14ac:dyDescent="0.25"/>
    <row r="7035" s="56" customFormat="1" x14ac:dyDescent="0.25"/>
    <row r="7036" s="56" customFormat="1" x14ac:dyDescent="0.25"/>
    <row r="7037" s="56" customFormat="1" x14ac:dyDescent="0.25"/>
    <row r="7038" s="56" customFormat="1" x14ac:dyDescent="0.25"/>
    <row r="7039" s="56" customFormat="1" x14ac:dyDescent="0.25"/>
    <row r="7040" s="56" customFormat="1" x14ac:dyDescent="0.25"/>
    <row r="7041" s="56" customFormat="1" x14ac:dyDescent="0.25"/>
    <row r="7042" s="56" customFormat="1" x14ac:dyDescent="0.25"/>
    <row r="7043" s="56" customFormat="1" x14ac:dyDescent="0.25"/>
    <row r="7044" s="56" customFormat="1" x14ac:dyDescent="0.25"/>
    <row r="7045" s="56" customFormat="1" x14ac:dyDescent="0.25"/>
    <row r="7046" s="56" customFormat="1" x14ac:dyDescent="0.25"/>
    <row r="7047" s="56" customFormat="1" x14ac:dyDescent="0.25"/>
    <row r="7048" s="56" customFormat="1" x14ac:dyDescent="0.25"/>
    <row r="7049" s="56" customFormat="1" x14ac:dyDescent="0.25"/>
    <row r="7050" s="56" customFormat="1" x14ac:dyDescent="0.25"/>
    <row r="7051" s="56" customFormat="1" x14ac:dyDescent="0.25"/>
    <row r="7052" s="56" customFormat="1" x14ac:dyDescent="0.25"/>
    <row r="7053" s="56" customFormat="1" x14ac:dyDescent="0.25"/>
    <row r="7054" s="56" customFormat="1" x14ac:dyDescent="0.25"/>
    <row r="7055" s="56" customFormat="1" x14ac:dyDescent="0.25"/>
    <row r="7056" s="56" customFormat="1" x14ac:dyDescent="0.25"/>
    <row r="7057" s="56" customFormat="1" x14ac:dyDescent="0.25"/>
    <row r="7058" s="56" customFormat="1" x14ac:dyDescent="0.25"/>
    <row r="7059" s="56" customFormat="1" x14ac:dyDescent="0.25"/>
    <row r="7060" s="56" customFormat="1" x14ac:dyDescent="0.25"/>
    <row r="7061" s="56" customFormat="1" x14ac:dyDescent="0.25"/>
    <row r="7062" s="56" customFormat="1" x14ac:dyDescent="0.25"/>
    <row r="7063" s="56" customFormat="1" x14ac:dyDescent="0.25"/>
    <row r="7064" s="56" customFormat="1" x14ac:dyDescent="0.25"/>
    <row r="7065" s="56" customFormat="1" x14ac:dyDescent="0.25"/>
    <row r="7066" s="56" customFormat="1" x14ac:dyDescent="0.25"/>
    <row r="7067" s="56" customFormat="1" x14ac:dyDescent="0.25"/>
    <row r="7068" s="56" customFormat="1" x14ac:dyDescent="0.25"/>
    <row r="7069" s="56" customFormat="1" x14ac:dyDescent="0.25"/>
    <row r="7070" s="56" customFormat="1" x14ac:dyDescent="0.25"/>
    <row r="7071" s="56" customFormat="1" x14ac:dyDescent="0.25"/>
    <row r="7072" s="56" customFormat="1" x14ac:dyDescent="0.25"/>
    <row r="7073" s="56" customFormat="1" x14ac:dyDescent="0.25"/>
    <row r="7074" s="56" customFormat="1" x14ac:dyDescent="0.25"/>
    <row r="7075" s="56" customFormat="1" x14ac:dyDescent="0.25"/>
    <row r="7076" s="56" customFormat="1" x14ac:dyDescent="0.25"/>
    <row r="7077" s="56" customFormat="1" x14ac:dyDescent="0.25"/>
    <row r="7078" s="56" customFormat="1" x14ac:dyDescent="0.25"/>
    <row r="7079" s="56" customFormat="1" x14ac:dyDescent="0.25"/>
    <row r="7080" s="56" customFormat="1" x14ac:dyDescent="0.25"/>
    <row r="7081" s="56" customFormat="1" x14ac:dyDescent="0.25"/>
    <row r="7082" s="56" customFormat="1" x14ac:dyDescent="0.25"/>
    <row r="7083" s="56" customFormat="1" x14ac:dyDescent="0.25"/>
    <row r="7084" s="56" customFormat="1" x14ac:dyDescent="0.25"/>
    <row r="7085" s="56" customFormat="1" x14ac:dyDescent="0.25"/>
    <row r="7086" s="56" customFormat="1" x14ac:dyDescent="0.25"/>
    <row r="7087" s="56" customFormat="1" x14ac:dyDescent="0.25"/>
    <row r="7088" s="56" customFormat="1" x14ac:dyDescent="0.25"/>
    <row r="7089" s="56" customFormat="1" x14ac:dyDescent="0.25"/>
    <row r="7090" s="56" customFormat="1" x14ac:dyDescent="0.25"/>
    <row r="7091" s="56" customFormat="1" x14ac:dyDescent="0.25"/>
    <row r="7092" s="56" customFormat="1" x14ac:dyDescent="0.25"/>
    <row r="7093" s="56" customFormat="1" x14ac:dyDescent="0.25"/>
    <row r="7094" s="56" customFormat="1" x14ac:dyDescent="0.25"/>
    <row r="7095" s="56" customFormat="1" x14ac:dyDescent="0.25"/>
    <row r="7096" s="56" customFormat="1" x14ac:dyDescent="0.25"/>
    <row r="7097" s="56" customFormat="1" x14ac:dyDescent="0.25"/>
    <row r="7098" s="56" customFormat="1" x14ac:dyDescent="0.25"/>
    <row r="7099" s="56" customFormat="1" x14ac:dyDescent="0.25"/>
    <row r="7100" s="56" customFormat="1" x14ac:dyDescent="0.25"/>
    <row r="7101" s="56" customFormat="1" x14ac:dyDescent="0.25"/>
    <row r="7102" s="56" customFormat="1" x14ac:dyDescent="0.25"/>
    <row r="7103" s="56" customFormat="1" x14ac:dyDescent="0.25"/>
    <row r="7104" s="56" customFormat="1" x14ac:dyDescent="0.25"/>
    <row r="7105" s="56" customFormat="1" x14ac:dyDescent="0.25"/>
    <row r="7106" s="56" customFormat="1" x14ac:dyDescent="0.25"/>
    <row r="7107" s="56" customFormat="1" x14ac:dyDescent="0.25"/>
    <row r="7108" s="56" customFormat="1" x14ac:dyDescent="0.25"/>
    <row r="7109" s="56" customFormat="1" x14ac:dyDescent="0.25"/>
    <row r="7110" s="56" customFormat="1" x14ac:dyDescent="0.25"/>
    <row r="7111" s="56" customFormat="1" x14ac:dyDescent="0.25"/>
    <row r="7112" s="56" customFormat="1" x14ac:dyDescent="0.25"/>
    <row r="7113" s="56" customFormat="1" x14ac:dyDescent="0.25"/>
    <row r="7114" s="56" customFormat="1" x14ac:dyDescent="0.25"/>
    <row r="7115" s="56" customFormat="1" x14ac:dyDescent="0.25"/>
    <row r="7116" s="56" customFormat="1" x14ac:dyDescent="0.25"/>
    <row r="7117" s="56" customFormat="1" x14ac:dyDescent="0.25"/>
    <row r="7118" s="56" customFormat="1" x14ac:dyDescent="0.25"/>
    <row r="7119" s="56" customFormat="1" x14ac:dyDescent="0.25"/>
    <row r="7120" s="56" customFormat="1" x14ac:dyDescent="0.25"/>
    <row r="7121" s="56" customFormat="1" x14ac:dyDescent="0.25"/>
    <row r="7122" s="56" customFormat="1" x14ac:dyDescent="0.25"/>
    <row r="7123" s="56" customFormat="1" x14ac:dyDescent="0.25"/>
    <row r="7124" s="56" customFormat="1" x14ac:dyDescent="0.25"/>
    <row r="7125" s="56" customFormat="1" x14ac:dyDescent="0.25"/>
    <row r="7126" s="56" customFormat="1" x14ac:dyDescent="0.25"/>
    <row r="7127" s="56" customFormat="1" x14ac:dyDescent="0.25"/>
    <row r="7128" s="56" customFormat="1" x14ac:dyDescent="0.25"/>
    <row r="7129" s="56" customFormat="1" x14ac:dyDescent="0.25"/>
    <row r="7130" s="56" customFormat="1" x14ac:dyDescent="0.25"/>
    <row r="7131" s="56" customFormat="1" x14ac:dyDescent="0.25"/>
    <row r="7132" s="56" customFormat="1" x14ac:dyDescent="0.25"/>
    <row r="7133" s="56" customFormat="1" x14ac:dyDescent="0.25"/>
    <row r="7134" s="56" customFormat="1" x14ac:dyDescent="0.25"/>
    <row r="7135" s="56" customFormat="1" x14ac:dyDescent="0.25"/>
    <row r="7136" s="56" customFormat="1" x14ac:dyDescent="0.25"/>
    <row r="7137" s="56" customFormat="1" x14ac:dyDescent="0.25"/>
    <row r="7138" s="56" customFormat="1" x14ac:dyDescent="0.25"/>
    <row r="7139" s="56" customFormat="1" x14ac:dyDescent="0.25"/>
    <row r="7140" s="56" customFormat="1" x14ac:dyDescent="0.25"/>
    <row r="7141" s="56" customFormat="1" x14ac:dyDescent="0.25"/>
    <row r="7142" s="56" customFormat="1" x14ac:dyDescent="0.25"/>
    <row r="7143" s="56" customFormat="1" x14ac:dyDescent="0.25"/>
    <row r="7144" s="56" customFormat="1" x14ac:dyDescent="0.25"/>
    <row r="7145" s="56" customFormat="1" x14ac:dyDescent="0.25"/>
    <row r="7146" s="56" customFormat="1" x14ac:dyDescent="0.25"/>
    <row r="7147" s="56" customFormat="1" x14ac:dyDescent="0.25"/>
    <row r="7148" s="56" customFormat="1" x14ac:dyDescent="0.25"/>
    <row r="7149" s="56" customFormat="1" x14ac:dyDescent="0.25"/>
    <row r="7150" s="56" customFormat="1" x14ac:dyDescent="0.25"/>
    <row r="7151" s="56" customFormat="1" x14ac:dyDescent="0.25"/>
    <row r="7152" s="56" customFormat="1" x14ac:dyDescent="0.25"/>
    <row r="7153" s="56" customFormat="1" x14ac:dyDescent="0.25"/>
    <row r="7154" s="56" customFormat="1" x14ac:dyDescent="0.25"/>
    <row r="7155" s="56" customFormat="1" x14ac:dyDescent="0.25"/>
    <row r="7156" s="56" customFormat="1" x14ac:dyDescent="0.25"/>
    <row r="7157" s="56" customFormat="1" x14ac:dyDescent="0.25"/>
    <row r="7158" s="56" customFormat="1" x14ac:dyDescent="0.25"/>
    <row r="7159" s="56" customFormat="1" x14ac:dyDescent="0.25"/>
    <row r="7160" s="56" customFormat="1" x14ac:dyDescent="0.25"/>
    <row r="7161" s="56" customFormat="1" x14ac:dyDescent="0.25"/>
    <row r="7162" s="56" customFormat="1" x14ac:dyDescent="0.25"/>
    <row r="7163" s="56" customFormat="1" x14ac:dyDescent="0.25"/>
    <row r="7164" s="56" customFormat="1" x14ac:dyDescent="0.25"/>
    <row r="7165" s="56" customFormat="1" x14ac:dyDescent="0.25"/>
    <row r="7166" s="56" customFormat="1" x14ac:dyDescent="0.25"/>
    <row r="7167" s="56" customFormat="1" x14ac:dyDescent="0.25"/>
    <row r="7168" s="56" customFormat="1" x14ac:dyDescent="0.25"/>
    <row r="7169" s="56" customFormat="1" x14ac:dyDescent="0.25"/>
    <row r="7170" s="56" customFormat="1" x14ac:dyDescent="0.25"/>
    <row r="7171" s="56" customFormat="1" x14ac:dyDescent="0.25"/>
    <row r="7172" s="56" customFormat="1" x14ac:dyDescent="0.25"/>
    <row r="7173" s="56" customFormat="1" x14ac:dyDescent="0.25"/>
    <row r="7174" s="56" customFormat="1" x14ac:dyDescent="0.25"/>
    <row r="7175" s="56" customFormat="1" x14ac:dyDescent="0.25"/>
    <row r="7176" s="56" customFormat="1" x14ac:dyDescent="0.25"/>
    <row r="7177" s="56" customFormat="1" x14ac:dyDescent="0.25"/>
    <row r="7178" s="56" customFormat="1" x14ac:dyDescent="0.25"/>
    <row r="7179" s="56" customFormat="1" x14ac:dyDescent="0.25"/>
    <row r="7180" s="56" customFormat="1" x14ac:dyDescent="0.25"/>
    <row r="7181" s="56" customFormat="1" x14ac:dyDescent="0.25"/>
    <row r="7182" s="56" customFormat="1" x14ac:dyDescent="0.25"/>
    <row r="7183" s="56" customFormat="1" x14ac:dyDescent="0.25"/>
    <row r="7184" s="56" customFormat="1" x14ac:dyDescent="0.25"/>
    <row r="7185" s="56" customFormat="1" x14ac:dyDescent="0.25"/>
    <row r="7186" s="56" customFormat="1" x14ac:dyDescent="0.25"/>
    <row r="7187" s="56" customFormat="1" x14ac:dyDescent="0.25"/>
    <row r="7188" s="56" customFormat="1" x14ac:dyDescent="0.25"/>
    <row r="7189" s="56" customFormat="1" x14ac:dyDescent="0.25"/>
    <row r="7190" s="56" customFormat="1" x14ac:dyDescent="0.25"/>
    <row r="7191" s="56" customFormat="1" x14ac:dyDescent="0.25"/>
    <row r="7192" s="56" customFormat="1" x14ac:dyDescent="0.25"/>
    <row r="7193" s="56" customFormat="1" x14ac:dyDescent="0.25"/>
    <row r="7194" s="56" customFormat="1" x14ac:dyDescent="0.25"/>
    <row r="7195" s="56" customFormat="1" x14ac:dyDescent="0.25"/>
    <row r="7196" s="56" customFormat="1" x14ac:dyDescent="0.25"/>
    <row r="7197" s="56" customFormat="1" x14ac:dyDescent="0.25"/>
    <row r="7198" s="56" customFormat="1" x14ac:dyDescent="0.25"/>
    <row r="7199" s="56" customFormat="1" x14ac:dyDescent="0.25"/>
    <row r="7200" s="56" customFormat="1" x14ac:dyDescent="0.25"/>
    <row r="7201" s="56" customFormat="1" x14ac:dyDescent="0.25"/>
    <row r="7202" s="56" customFormat="1" x14ac:dyDescent="0.25"/>
    <row r="7203" s="56" customFormat="1" x14ac:dyDescent="0.25"/>
    <row r="7204" s="56" customFormat="1" x14ac:dyDescent="0.25"/>
    <row r="7205" s="56" customFormat="1" x14ac:dyDescent="0.25"/>
    <row r="7206" s="56" customFormat="1" x14ac:dyDescent="0.25"/>
    <row r="7207" s="56" customFormat="1" x14ac:dyDescent="0.25"/>
    <row r="7208" s="56" customFormat="1" x14ac:dyDescent="0.25"/>
    <row r="7209" s="56" customFormat="1" x14ac:dyDescent="0.25"/>
    <row r="7210" s="56" customFormat="1" x14ac:dyDescent="0.25"/>
    <row r="7211" s="56" customFormat="1" x14ac:dyDescent="0.25"/>
    <row r="7212" s="56" customFormat="1" x14ac:dyDescent="0.25"/>
    <row r="7213" s="56" customFormat="1" x14ac:dyDescent="0.25"/>
    <row r="7214" s="56" customFormat="1" x14ac:dyDescent="0.25"/>
    <row r="7215" s="56" customFormat="1" x14ac:dyDescent="0.25"/>
    <row r="7216" s="56" customFormat="1" x14ac:dyDescent="0.25"/>
    <row r="7217" s="56" customFormat="1" x14ac:dyDescent="0.25"/>
    <row r="7218" s="56" customFormat="1" x14ac:dyDescent="0.25"/>
    <row r="7219" s="56" customFormat="1" x14ac:dyDescent="0.25"/>
    <row r="7220" s="56" customFormat="1" x14ac:dyDescent="0.25"/>
    <row r="7221" s="56" customFormat="1" x14ac:dyDescent="0.25"/>
    <row r="7222" s="56" customFormat="1" x14ac:dyDescent="0.25"/>
    <row r="7223" s="56" customFormat="1" x14ac:dyDescent="0.25"/>
    <row r="7224" s="56" customFormat="1" x14ac:dyDescent="0.25"/>
    <row r="7225" s="56" customFormat="1" x14ac:dyDescent="0.25"/>
    <row r="7226" s="56" customFormat="1" x14ac:dyDescent="0.25"/>
    <row r="7227" s="56" customFormat="1" x14ac:dyDescent="0.25"/>
    <row r="7228" s="56" customFormat="1" x14ac:dyDescent="0.25"/>
    <row r="7229" s="56" customFormat="1" x14ac:dyDescent="0.25"/>
    <row r="7230" s="56" customFormat="1" x14ac:dyDescent="0.25"/>
    <row r="7231" s="56" customFormat="1" x14ac:dyDescent="0.25"/>
    <row r="7232" s="56" customFormat="1" x14ac:dyDescent="0.25"/>
    <row r="7233" s="56" customFormat="1" x14ac:dyDescent="0.25"/>
    <row r="7234" s="56" customFormat="1" x14ac:dyDescent="0.25"/>
    <row r="7235" s="56" customFormat="1" x14ac:dyDescent="0.25"/>
    <row r="7236" s="56" customFormat="1" x14ac:dyDescent="0.25"/>
    <row r="7237" s="56" customFormat="1" x14ac:dyDescent="0.25"/>
    <row r="7238" s="56" customFormat="1" x14ac:dyDescent="0.25"/>
    <row r="7239" s="56" customFormat="1" x14ac:dyDescent="0.25"/>
    <row r="7240" s="56" customFormat="1" x14ac:dyDescent="0.25"/>
    <row r="7241" s="56" customFormat="1" x14ac:dyDescent="0.25"/>
    <row r="7242" s="56" customFormat="1" x14ac:dyDescent="0.25"/>
    <row r="7243" s="56" customFormat="1" x14ac:dyDescent="0.25"/>
    <row r="7244" s="56" customFormat="1" x14ac:dyDescent="0.25"/>
    <row r="7245" s="56" customFormat="1" x14ac:dyDescent="0.25"/>
    <row r="7246" s="56" customFormat="1" x14ac:dyDescent="0.25"/>
    <row r="7247" s="56" customFormat="1" x14ac:dyDescent="0.25"/>
    <row r="7248" s="56" customFormat="1" x14ac:dyDescent="0.25"/>
    <row r="7249" s="56" customFormat="1" x14ac:dyDescent="0.25"/>
    <row r="7250" s="56" customFormat="1" x14ac:dyDescent="0.25"/>
    <row r="7251" s="56" customFormat="1" x14ac:dyDescent="0.25"/>
    <row r="7252" s="56" customFormat="1" x14ac:dyDescent="0.25"/>
    <row r="7253" s="56" customFormat="1" x14ac:dyDescent="0.25"/>
    <row r="7254" s="56" customFormat="1" x14ac:dyDescent="0.25"/>
    <row r="7255" s="56" customFormat="1" x14ac:dyDescent="0.25"/>
    <row r="7256" s="56" customFormat="1" x14ac:dyDescent="0.25"/>
    <row r="7257" s="56" customFormat="1" x14ac:dyDescent="0.25"/>
    <row r="7258" s="56" customFormat="1" x14ac:dyDescent="0.25"/>
    <row r="7259" s="56" customFormat="1" x14ac:dyDescent="0.25"/>
    <row r="7260" s="56" customFormat="1" x14ac:dyDescent="0.25"/>
    <row r="7261" s="56" customFormat="1" x14ac:dyDescent="0.25"/>
    <row r="7262" s="56" customFormat="1" x14ac:dyDescent="0.25"/>
    <row r="7263" s="56" customFormat="1" x14ac:dyDescent="0.25"/>
    <row r="7264" s="56" customFormat="1" x14ac:dyDescent="0.25"/>
    <row r="7265" s="56" customFormat="1" x14ac:dyDescent="0.25"/>
    <row r="7266" s="56" customFormat="1" x14ac:dyDescent="0.25"/>
    <row r="7267" s="56" customFormat="1" x14ac:dyDescent="0.25"/>
    <row r="7268" s="56" customFormat="1" x14ac:dyDescent="0.25"/>
    <row r="7269" s="56" customFormat="1" x14ac:dyDescent="0.25"/>
    <row r="7270" s="56" customFormat="1" x14ac:dyDescent="0.25"/>
    <row r="7271" s="56" customFormat="1" x14ac:dyDescent="0.25"/>
    <row r="7272" s="56" customFormat="1" x14ac:dyDescent="0.25"/>
    <row r="7273" s="56" customFormat="1" x14ac:dyDescent="0.25"/>
    <row r="7274" s="56" customFormat="1" x14ac:dyDescent="0.25"/>
    <row r="7275" s="56" customFormat="1" x14ac:dyDescent="0.25"/>
    <row r="7276" s="56" customFormat="1" x14ac:dyDescent="0.25"/>
    <row r="7277" s="56" customFormat="1" x14ac:dyDescent="0.25"/>
    <row r="7278" s="56" customFormat="1" x14ac:dyDescent="0.25"/>
    <row r="7279" s="56" customFormat="1" x14ac:dyDescent="0.25"/>
    <row r="7280" s="56" customFormat="1" x14ac:dyDescent="0.25"/>
    <row r="7281" s="56" customFormat="1" x14ac:dyDescent="0.25"/>
    <row r="7282" s="56" customFormat="1" x14ac:dyDescent="0.25"/>
    <row r="7283" s="56" customFormat="1" x14ac:dyDescent="0.25"/>
    <row r="7284" s="56" customFormat="1" x14ac:dyDescent="0.25"/>
    <row r="7285" s="56" customFormat="1" x14ac:dyDescent="0.25"/>
    <row r="7286" s="56" customFormat="1" x14ac:dyDescent="0.25"/>
    <row r="7287" s="56" customFormat="1" x14ac:dyDescent="0.25"/>
    <row r="7288" s="56" customFormat="1" x14ac:dyDescent="0.25"/>
    <row r="7289" s="56" customFormat="1" x14ac:dyDescent="0.25"/>
    <row r="7290" s="56" customFormat="1" x14ac:dyDescent="0.25"/>
    <row r="7291" s="56" customFormat="1" x14ac:dyDescent="0.25"/>
    <row r="7292" s="56" customFormat="1" x14ac:dyDescent="0.25"/>
    <row r="7293" s="56" customFormat="1" x14ac:dyDescent="0.25"/>
    <row r="7294" s="56" customFormat="1" x14ac:dyDescent="0.25"/>
    <row r="7295" s="56" customFormat="1" x14ac:dyDescent="0.25"/>
    <row r="7296" s="56" customFormat="1" x14ac:dyDescent="0.25"/>
    <row r="7297" s="56" customFormat="1" x14ac:dyDescent="0.25"/>
    <row r="7298" s="56" customFormat="1" x14ac:dyDescent="0.25"/>
    <row r="7299" s="56" customFormat="1" x14ac:dyDescent="0.25"/>
    <row r="7300" s="56" customFormat="1" x14ac:dyDescent="0.25"/>
    <row r="7301" s="56" customFormat="1" x14ac:dyDescent="0.25"/>
    <row r="7302" s="56" customFormat="1" x14ac:dyDescent="0.25"/>
    <row r="7303" s="56" customFormat="1" x14ac:dyDescent="0.25"/>
    <row r="7304" s="56" customFormat="1" x14ac:dyDescent="0.25"/>
    <row r="7305" s="56" customFormat="1" x14ac:dyDescent="0.25"/>
    <row r="7306" s="56" customFormat="1" x14ac:dyDescent="0.25"/>
    <row r="7307" s="56" customFormat="1" x14ac:dyDescent="0.25"/>
    <row r="7308" s="56" customFormat="1" x14ac:dyDescent="0.25"/>
    <row r="7309" s="56" customFormat="1" x14ac:dyDescent="0.25"/>
    <row r="7310" s="56" customFormat="1" x14ac:dyDescent="0.25"/>
    <row r="7311" s="56" customFormat="1" x14ac:dyDescent="0.25"/>
    <row r="7312" s="56" customFormat="1" x14ac:dyDescent="0.25"/>
    <row r="7313" s="56" customFormat="1" x14ac:dyDescent="0.25"/>
    <row r="7314" s="56" customFormat="1" x14ac:dyDescent="0.25"/>
    <row r="7315" s="56" customFormat="1" x14ac:dyDescent="0.25"/>
    <row r="7316" s="56" customFormat="1" x14ac:dyDescent="0.25"/>
    <row r="7317" s="56" customFormat="1" x14ac:dyDescent="0.25"/>
    <row r="7318" s="56" customFormat="1" x14ac:dyDescent="0.25"/>
    <row r="7319" s="56" customFormat="1" x14ac:dyDescent="0.25"/>
    <row r="7320" s="56" customFormat="1" x14ac:dyDescent="0.25"/>
    <row r="7321" s="56" customFormat="1" x14ac:dyDescent="0.25"/>
    <row r="7322" s="56" customFormat="1" x14ac:dyDescent="0.25"/>
    <row r="7323" s="56" customFormat="1" x14ac:dyDescent="0.25"/>
    <row r="7324" s="56" customFormat="1" x14ac:dyDescent="0.25"/>
    <row r="7325" s="56" customFormat="1" x14ac:dyDescent="0.25"/>
    <row r="7326" s="56" customFormat="1" x14ac:dyDescent="0.25"/>
    <row r="7327" s="56" customFormat="1" x14ac:dyDescent="0.25"/>
    <row r="7328" s="56" customFormat="1" x14ac:dyDescent="0.25"/>
    <row r="7329" s="56" customFormat="1" x14ac:dyDescent="0.25"/>
    <row r="7330" s="56" customFormat="1" x14ac:dyDescent="0.25"/>
    <row r="7331" s="56" customFormat="1" x14ac:dyDescent="0.25"/>
    <row r="7332" s="56" customFormat="1" x14ac:dyDescent="0.25"/>
    <row r="7333" s="56" customFormat="1" x14ac:dyDescent="0.25"/>
    <row r="7334" s="56" customFormat="1" x14ac:dyDescent="0.25"/>
    <row r="7335" s="56" customFormat="1" x14ac:dyDescent="0.25"/>
    <row r="7336" s="56" customFormat="1" x14ac:dyDescent="0.25"/>
    <row r="7337" s="56" customFormat="1" x14ac:dyDescent="0.25"/>
    <row r="7338" s="56" customFormat="1" x14ac:dyDescent="0.25"/>
    <row r="7339" s="56" customFormat="1" x14ac:dyDescent="0.25"/>
    <row r="7340" s="56" customFormat="1" x14ac:dyDescent="0.25"/>
    <row r="7341" s="56" customFormat="1" x14ac:dyDescent="0.25"/>
    <row r="7342" s="56" customFormat="1" x14ac:dyDescent="0.25"/>
    <row r="7343" s="56" customFormat="1" x14ac:dyDescent="0.25"/>
    <row r="7344" s="56" customFormat="1" x14ac:dyDescent="0.25"/>
    <row r="7345" s="56" customFormat="1" x14ac:dyDescent="0.25"/>
    <row r="7346" s="56" customFormat="1" x14ac:dyDescent="0.25"/>
    <row r="7347" s="56" customFormat="1" x14ac:dyDescent="0.25"/>
    <row r="7348" s="56" customFormat="1" x14ac:dyDescent="0.25"/>
    <row r="7349" s="56" customFormat="1" x14ac:dyDescent="0.25"/>
    <row r="7350" s="56" customFormat="1" x14ac:dyDescent="0.25"/>
    <row r="7351" s="56" customFormat="1" x14ac:dyDescent="0.25"/>
    <row r="7352" s="56" customFormat="1" x14ac:dyDescent="0.25"/>
    <row r="7353" s="56" customFormat="1" x14ac:dyDescent="0.25"/>
    <row r="7354" s="56" customFormat="1" x14ac:dyDescent="0.25"/>
    <row r="7355" s="56" customFormat="1" x14ac:dyDescent="0.25"/>
    <row r="7356" s="56" customFormat="1" x14ac:dyDescent="0.25"/>
    <row r="7357" s="56" customFormat="1" x14ac:dyDescent="0.25"/>
    <row r="7358" s="56" customFormat="1" x14ac:dyDescent="0.25"/>
    <row r="7359" s="56" customFormat="1" x14ac:dyDescent="0.25"/>
    <row r="7360" s="56" customFormat="1" x14ac:dyDescent="0.25"/>
    <row r="7361" s="56" customFormat="1" x14ac:dyDescent="0.25"/>
    <row r="7362" s="56" customFormat="1" x14ac:dyDescent="0.25"/>
    <row r="7363" s="56" customFormat="1" x14ac:dyDescent="0.25"/>
    <row r="7364" s="56" customFormat="1" x14ac:dyDescent="0.25"/>
    <row r="7365" s="56" customFormat="1" x14ac:dyDescent="0.25"/>
    <row r="7366" s="56" customFormat="1" x14ac:dyDescent="0.25"/>
    <row r="7367" s="56" customFormat="1" x14ac:dyDescent="0.25"/>
    <row r="7368" s="56" customFormat="1" x14ac:dyDescent="0.25"/>
    <row r="7369" s="56" customFormat="1" x14ac:dyDescent="0.25"/>
    <row r="7370" s="56" customFormat="1" x14ac:dyDescent="0.25"/>
    <row r="7371" s="56" customFormat="1" x14ac:dyDescent="0.25"/>
    <row r="7372" s="56" customFormat="1" x14ac:dyDescent="0.25"/>
    <row r="7373" s="56" customFormat="1" x14ac:dyDescent="0.25"/>
    <row r="7374" s="56" customFormat="1" x14ac:dyDescent="0.25"/>
    <row r="7375" s="56" customFormat="1" x14ac:dyDescent="0.25"/>
    <row r="7376" s="56" customFormat="1" x14ac:dyDescent="0.25"/>
    <row r="7377" s="56" customFormat="1" x14ac:dyDescent="0.25"/>
    <row r="7378" s="56" customFormat="1" x14ac:dyDescent="0.25"/>
    <row r="7379" s="56" customFormat="1" x14ac:dyDescent="0.25"/>
    <row r="7380" s="56" customFormat="1" x14ac:dyDescent="0.25"/>
    <row r="7381" s="56" customFormat="1" x14ac:dyDescent="0.25"/>
    <row r="7382" s="56" customFormat="1" x14ac:dyDescent="0.25"/>
    <row r="7383" s="56" customFormat="1" x14ac:dyDescent="0.25"/>
    <row r="7384" s="56" customFormat="1" x14ac:dyDescent="0.25"/>
    <row r="7385" s="56" customFormat="1" x14ac:dyDescent="0.25"/>
    <row r="7386" s="56" customFormat="1" x14ac:dyDescent="0.25"/>
    <row r="7387" s="56" customFormat="1" x14ac:dyDescent="0.25"/>
    <row r="7388" s="56" customFormat="1" x14ac:dyDescent="0.25"/>
    <row r="7389" s="56" customFormat="1" x14ac:dyDescent="0.25"/>
    <row r="7390" s="56" customFormat="1" x14ac:dyDescent="0.25"/>
    <row r="7391" s="56" customFormat="1" x14ac:dyDescent="0.25"/>
    <row r="7392" s="56" customFormat="1" x14ac:dyDescent="0.25"/>
    <row r="7393" s="56" customFormat="1" x14ac:dyDescent="0.25"/>
    <row r="7394" s="56" customFormat="1" x14ac:dyDescent="0.25"/>
    <row r="7395" s="56" customFormat="1" x14ac:dyDescent="0.25"/>
    <row r="7396" s="56" customFormat="1" x14ac:dyDescent="0.25"/>
    <row r="7397" s="56" customFormat="1" x14ac:dyDescent="0.25"/>
    <row r="7398" s="56" customFormat="1" x14ac:dyDescent="0.25"/>
    <row r="7399" s="56" customFormat="1" x14ac:dyDescent="0.25"/>
    <row r="7400" s="56" customFormat="1" x14ac:dyDescent="0.25"/>
    <row r="7401" s="56" customFormat="1" x14ac:dyDescent="0.25"/>
    <row r="7402" s="56" customFormat="1" x14ac:dyDescent="0.25"/>
    <row r="7403" s="56" customFormat="1" x14ac:dyDescent="0.25"/>
    <row r="7404" s="56" customFormat="1" x14ac:dyDescent="0.25"/>
    <row r="7405" s="56" customFormat="1" x14ac:dyDescent="0.25"/>
    <row r="7406" s="56" customFormat="1" x14ac:dyDescent="0.25"/>
    <row r="7407" s="56" customFormat="1" x14ac:dyDescent="0.25"/>
    <row r="7408" s="56" customFormat="1" x14ac:dyDescent="0.25"/>
    <row r="7409" s="56" customFormat="1" x14ac:dyDescent="0.25"/>
    <row r="7410" s="56" customFormat="1" x14ac:dyDescent="0.25"/>
    <row r="7411" s="56" customFormat="1" x14ac:dyDescent="0.25"/>
    <row r="7412" s="56" customFormat="1" x14ac:dyDescent="0.25"/>
    <row r="7413" s="56" customFormat="1" x14ac:dyDescent="0.25"/>
    <row r="7414" s="56" customFormat="1" x14ac:dyDescent="0.25"/>
    <row r="7415" s="56" customFormat="1" x14ac:dyDescent="0.25"/>
    <row r="7416" s="56" customFormat="1" x14ac:dyDescent="0.25"/>
    <row r="7417" s="56" customFormat="1" x14ac:dyDescent="0.25"/>
    <row r="7418" s="56" customFormat="1" x14ac:dyDescent="0.25"/>
    <row r="7419" s="56" customFormat="1" x14ac:dyDescent="0.25"/>
    <row r="7420" s="56" customFormat="1" x14ac:dyDescent="0.25"/>
    <row r="7421" s="56" customFormat="1" x14ac:dyDescent="0.25"/>
    <row r="7422" s="56" customFormat="1" x14ac:dyDescent="0.25"/>
    <row r="7423" s="56" customFormat="1" x14ac:dyDescent="0.25"/>
    <row r="7424" s="56" customFormat="1" x14ac:dyDescent="0.25"/>
    <row r="7425" s="56" customFormat="1" x14ac:dyDescent="0.25"/>
    <row r="7426" s="56" customFormat="1" x14ac:dyDescent="0.25"/>
    <row r="7427" s="56" customFormat="1" x14ac:dyDescent="0.25"/>
    <row r="7428" s="56" customFormat="1" x14ac:dyDescent="0.25"/>
    <row r="7429" s="56" customFormat="1" x14ac:dyDescent="0.25"/>
    <row r="7430" s="56" customFormat="1" x14ac:dyDescent="0.25"/>
    <row r="7431" s="56" customFormat="1" x14ac:dyDescent="0.25"/>
    <row r="7432" s="56" customFormat="1" x14ac:dyDescent="0.25"/>
    <row r="7433" s="56" customFormat="1" x14ac:dyDescent="0.25"/>
    <row r="7434" s="56" customFormat="1" x14ac:dyDescent="0.25"/>
    <row r="7435" s="56" customFormat="1" x14ac:dyDescent="0.25"/>
    <row r="7436" s="56" customFormat="1" x14ac:dyDescent="0.25"/>
    <row r="7437" s="56" customFormat="1" x14ac:dyDescent="0.25"/>
    <row r="7438" s="56" customFormat="1" x14ac:dyDescent="0.25"/>
    <row r="7439" s="56" customFormat="1" x14ac:dyDescent="0.25"/>
    <row r="7440" s="56" customFormat="1" x14ac:dyDescent="0.25"/>
    <row r="7441" s="56" customFormat="1" x14ac:dyDescent="0.25"/>
    <row r="7442" s="56" customFormat="1" x14ac:dyDescent="0.25"/>
    <row r="7443" s="56" customFormat="1" x14ac:dyDescent="0.25"/>
    <row r="7444" s="56" customFormat="1" x14ac:dyDescent="0.25"/>
    <row r="7445" s="56" customFormat="1" x14ac:dyDescent="0.25"/>
    <row r="7446" s="56" customFormat="1" x14ac:dyDescent="0.25"/>
    <row r="7447" s="56" customFormat="1" x14ac:dyDescent="0.25"/>
    <row r="7448" s="56" customFormat="1" x14ac:dyDescent="0.25"/>
    <row r="7449" s="56" customFormat="1" x14ac:dyDescent="0.25"/>
    <row r="7450" s="56" customFormat="1" x14ac:dyDescent="0.25"/>
    <row r="7451" s="56" customFormat="1" x14ac:dyDescent="0.25"/>
    <row r="7452" s="56" customFormat="1" x14ac:dyDescent="0.25"/>
    <row r="7453" s="56" customFormat="1" x14ac:dyDescent="0.25"/>
    <row r="7454" s="56" customFormat="1" x14ac:dyDescent="0.25"/>
    <row r="7455" s="56" customFormat="1" x14ac:dyDescent="0.25"/>
    <row r="7456" s="56" customFormat="1" x14ac:dyDescent="0.25"/>
    <row r="7457" s="56" customFormat="1" x14ac:dyDescent="0.25"/>
    <row r="7458" s="56" customFormat="1" x14ac:dyDescent="0.25"/>
    <row r="7459" s="56" customFormat="1" x14ac:dyDescent="0.25"/>
    <row r="7460" s="56" customFormat="1" x14ac:dyDescent="0.25"/>
    <row r="7461" s="56" customFormat="1" x14ac:dyDescent="0.25"/>
    <row r="7462" s="56" customFormat="1" x14ac:dyDescent="0.25"/>
    <row r="7463" s="56" customFormat="1" x14ac:dyDescent="0.25"/>
    <row r="7464" s="56" customFormat="1" x14ac:dyDescent="0.25"/>
    <row r="7465" s="56" customFormat="1" x14ac:dyDescent="0.25"/>
    <row r="7466" s="56" customFormat="1" x14ac:dyDescent="0.25"/>
    <row r="7467" s="56" customFormat="1" x14ac:dyDescent="0.25"/>
    <row r="7468" s="56" customFormat="1" x14ac:dyDescent="0.25"/>
    <row r="7469" s="56" customFormat="1" x14ac:dyDescent="0.25"/>
    <row r="7470" s="56" customFormat="1" x14ac:dyDescent="0.25"/>
    <row r="7471" s="56" customFormat="1" x14ac:dyDescent="0.25"/>
    <row r="7472" s="56" customFormat="1" x14ac:dyDescent="0.25"/>
    <row r="7473" s="56" customFormat="1" x14ac:dyDescent="0.25"/>
    <row r="7474" s="56" customFormat="1" x14ac:dyDescent="0.25"/>
    <row r="7475" s="56" customFormat="1" x14ac:dyDescent="0.25"/>
    <row r="7476" s="56" customFormat="1" x14ac:dyDescent="0.25"/>
    <row r="7477" s="56" customFormat="1" x14ac:dyDescent="0.25"/>
    <row r="7478" s="56" customFormat="1" x14ac:dyDescent="0.25"/>
    <row r="7479" s="56" customFormat="1" x14ac:dyDescent="0.25"/>
    <row r="7480" s="56" customFormat="1" x14ac:dyDescent="0.25"/>
    <row r="7481" s="56" customFormat="1" x14ac:dyDescent="0.25"/>
    <row r="7482" s="56" customFormat="1" x14ac:dyDescent="0.25"/>
    <row r="7483" s="56" customFormat="1" x14ac:dyDescent="0.25"/>
    <row r="7484" s="56" customFormat="1" x14ac:dyDescent="0.25"/>
    <row r="7485" s="56" customFormat="1" x14ac:dyDescent="0.25"/>
    <row r="7486" s="56" customFormat="1" x14ac:dyDescent="0.25"/>
    <row r="7487" s="56" customFormat="1" x14ac:dyDescent="0.25"/>
    <row r="7488" s="56" customFormat="1" x14ac:dyDescent="0.25"/>
    <row r="7489" s="56" customFormat="1" x14ac:dyDescent="0.25"/>
    <row r="7490" s="56" customFormat="1" x14ac:dyDescent="0.25"/>
    <row r="7491" s="56" customFormat="1" x14ac:dyDescent="0.25"/>
    <row r="7492" s="56" customFormat="1" x14ac:dyDescent="0.25"/>
    <row r="7493" s="56" customFormat="1" x14ac:dyDescent="0.25"/>
    <row r="7494" s="56" customFormat="1" x14ac:dyDescent="0.25"/>
    <row r="7495" s="56" customFormat="1" x14ac:dyDescent="0.25"/>
    <row r="7496" s="56" customFormat="1" x14ac:dyDescent="0.25"/>
    <row r="7497" s="56" customFormat="1" x14ac:dyDescent="0.25"/>
    <row r="7498" s="56" customFormat="1" x14ac:dyDescent="0.25"/>
    <row r="7499" s="56" customFormat="1" x14ac:dyDescent="0.25"/>
    <row r="7500" s="56" customFormat="1" x14ac:dyDescent="0.25"/>
    <row r="7501" s="56" customFormat="1" x14ac:dyDescent="0.25"/>
    <row r="7502" s="56" customFormat="1" x14ac:dyDescent="0.25"/>
    <row r="7503" s="56" customFormat="1" x14ac:dyDescent="0.25"/>
    <row r="7504" s="56" customFormat="1" x14ac:dyDescent="0.25"/>
    <row r="7505" s="56" customFormat="1" x14ac:dyDescent="0.25"/>
    <row r="7506" s="56" customFormat="1" x14ac:dyDescent="0.25"/>
    <row r="7507" s="56" customFormat="1" x14ac:dyDescent="0.25"/>
    <row r="7508" s="56" customFormat="1" x14ac:dyDescent="0.25"/>
    <row r="7509" s="56" customFormat="1" x14ac:dyDescent="0.25"/>
    <row r="7510" s="56" customFormat="1" x14ac:dyDescent="0.25"/>
    <row r="7511" s="56" customFormat="1" x14ac:dyDescent="0.25"/>
    <row r="7512" s="56" customFormat="1" x14ac:dyDescent="0.25"/>
    <row r="7513" s="56" customFormat="1" x14ac:dyDescent="0.25"/>
    <row r="7514" s="56" customFormat="1" x14ac:dyDescent="0.25"/>
    <row r="7515" s="56" customFormat="1" x14ac:dyDescent="0.25"/>
    <row r="7516" s="56" customFormat="1" x14ac:dyDescent="0.25"/>
    <row r="7517" s="56" customFormat="1" x14ac:dyDescent="0.25"/>
    <row r="7518" s="56" customFormat="1" x14ac:dyDescent="0.25"/>
    <row r="7519" s="56" customFormat="1" x14ac:dyDescent="0.25"/>
    <row r="7520" s="56" customFormat="1" x14ac:dyDescent="0.25"/>
    <row r="7521" s="56" customFormat="1" x14ac:dyDescent="0.25"/>
    <row r="7522" s="56" customFormat="1" x14ac:dyDescent="0.25"/>
    <row r="7523" s="56" customFormat="1" x14ac:dyDescent="0.25"/>
    <row r="7524" s="56" customFormat="1" x14ac:dyDescent="0.25"/>
    <row r="7525" s="56" customFormat="1" x14ac:dyDescent="0.25"/>
    <row r="7526" s="56" customFormat="1" x14ac:dyDescent="0.25"/>
    <row r="7527" s="56" customFormat="1" x14ac:dyDescent="0.25"/>
    <row r="7528" s="56" customFormat="1" x14ac:dyDescent="0.25"/>
    <row r="7529" s="56" customFormat="1" x14ac:dyDescent="0.25"/>
    <row r="7530" s="56" customFormat="1" x14ac:dyDescent="0.25"/>
    <row r="7531" s="56" customFormat="1" x14ac:dyDescent="0.25"/>
    <row r="7532" s="56" customFormat="1" x14ac:dyDescent="0.25"/>
    <row r="7533" s="56" customFormat="1" x14ac:dyDescent="0.25"/>
    <row r="7534" s="56" customFormat="1" x14ac:dyDescent="0.25"/>
    <row r="7535" s="56" customFormat="1" x14ac:dyDescent="0.25"/>
    <row r="7536" s="56" customFormat="1" x14ac:dyDescent="0.25"/>
    <row r="7537" s="56" customFormat="1" x14ac:dyDescent="0.25"/>
    <row r="7538" s="56" customFormat="1" x14ac:dyDescent="0.25"/>
    <row r="7539" s="56" customFormat="1" x14ac:dyDescent="0.25"/>
    <row r="7540" s="56" customFormat="1" x14ac:dyDescent="0.25"/>
    <row r="7541" s="56" customFormat="1" x14ac:dyDescent="0.25"/>
    <row r="7542" s="56" customFormat="1" x14ac:dyDescent="0.25"/>
    <row r="7543" s="56" customFormat="1" x14ac:dyDescent="0.25"/>
    <row r="7544" s="56" customFormat="1" x14ac:dyDescent="0.25"/>
    <row r="7545" s="56" customFormat="1" x14ac:dyDescent="0.25"/>
    <row r="7546" s="56" customFormat="1" x14ac:dyDescent="0.25"/>
    <row r="7547" s="56" customFormat="1" x14ac:dyDescent="0.25"/>
    <row r="7548" s="56" customFormat="1" x14ac:dyDescent="0.25"/>
    <row r="7549" s="56" customFormat="1" x14ac:dyDescent="0.25"/>
    <row r="7550" s="56" customFormat="1" x14ac:dyDescent="0.25"/>
    <row r="7551" s="56" customFormat="1" x14ac:dyDescent="0.25"/>
    <row r="7552" s="56" customFormat="1" x14ac:dyDescent="0.25"/>
    <row r="7553" s="56" customFormat="1" x14ac:dyDescent="0.25"/>
    <row r="7554" s="56" customFormat="1" x14ac:dyDescent="0.25"/>
    <row r="7555" s="56" customFormat="1" x14ac:dyDescent="0.25"/>
    <row r="7556" s="56" customFormat="1" x14ac:dyDescent="0.25"/>
    <row r="7557" s="56" customFormat="1" x14ac:dyDescent="0.25"/>
    <row r="7558" s="56" customFormat="1" x14ac:dyDescent="0.25"/>
    <row r="7559" s="56" customFormat="1" x14ac:dyDescent="0.25"/>
    <row r="7560" s="56" customFormat="1" x14ac:dyDescent="0.25"/>
    <row r="7561" s="56" customFormat="1" x14ac:dyDescent="0.25"/>
    <row r="7562" s="56" customFormat="1" x14ac:dyDescent="0.25"/>
    <row r="7563" s="56" customFormat="1" x14ac:dyDescent="0.25"/>
    <row r="7564" s="56" customFormat="1" x14ac:dyDescent="0.25"/>
    <row r="7565" s="56" customFormat="1" x14ac:dyDescent="0.25"/>
    <row r="7566" s="56" customFormat="1" x14ac:dyDescent="0.25"/>
    <row r="7567" s="56" customFormat="1" x14ac:dyDescent="0.25"/>
    <row r="7568" s="56" customFormat="1" x14ac:dyDescent="0.25"/>
    <row r="7569" s="56" customFormat="1" x14ac:dyDescent="0.25"/>
    <row r="7570" s="56" customFormat="1" x14ac:dyDescent="0.25"/>
    <row r="7571" s="56" customFormat="1" x14ac:dyDescent="0.25"/>
    <row r="7572" s="56" customFormat="1" x14ac:dyDescent="0.25"/>
    <row r="7573" s="56" customFormat="1" x14ac:dyDescent="0.25"/>
    <row r="7574" s="56" customFormat="1" x14ac:dyDescent="0.25"/>
    <row r="7575" s="56" customFormat="1" x14ac:dyDescent="0.25"/>
    <row r="7576" s="56" customFormat="1" x14ac:dyDescent="0.25"/>
    <row r="7577" s="56" customFormat="1" x14ac:dyDescent="0.25"/>
    <row r="7578" s="56" customFormat="1" x14ac:dyDescent="0.25"/>
    <row r="7579" s="56" customFormat="1" x14ac:dyDescent="0.25"/>
    <row r="7580" s="56" customFormat="1" x14ac:dyDescent="0.25"/>
    <row r="7581" s="56" customFormat="1" x14ac:dyDescent="0.25"/>
    <row r="7582" s="56" customFormat="1" x14ac:dyDescent="0.25"/>
    <row r="7583" s="56" customFormat="1" x14ac:dyDescent="0.25"/>
    <row r="7584" s="56" customFormat="1" x14ac:dyDescent="0.25"/>
    <row r="7585" s="56" customFormat="1" x14ac:dyDescent="0.25"/>
    <row r="7586" s="56" customFormat="1" x14ac:dyDescent="0.25"/>
    <row r="7587" s="56" customFormat="1" x14ac:dyDescent="0.25"/>
    <row r="7588" s="56" customFormat="1" x14ac:dyDescent="0.25"/>
    <row r="7589" s="56" customFormat="1" x14ac:dyDescent="0.25"/>
    <row r="7590" s="56" customFormat="1" x14ac:dyDescent="0.25"/>
    <row r="7591" s="56" customFormat="1" x14ac:dyDescent="0.25"/>
    <row r="7592" s="56" customFormat="1" x14ac:dyDescent="0.25"/>
    <row r="7593" s="56" customFormat="1" x14ac:dyDescent="0.25"/>
    <row r="7594" s="56" customFormat="1" x14ac:dyDescent="0.25"/>
    <row r="7595" s="56" customFormat="1" x14ac:dyDescent="0.25"/>
    <row r="7596" s="56" customFormat="1" x14ac:dyDescent="0.25"/>
    <row r="7597" s="56" customFormat="1" x14ac:dyDescent="0.25"/>
    <row r="7598" s="56" customFormat="1" x14ac:dyDescent="0.25"/>
    <row r="7599" s="56" customFormat="1" x14ac:dyDescent="0.25"/>
    <row r="7600" s="56" customFormat="1" x14ac:dyDescent="0.25"/>
    <row r="7601" s="56" customFormat="1" x14ac:dyDescent="0.25"/>
    <row r="7602" s="56" customFormat="1" x14ac:dyDescent="0.25"/>
    <row r="7603" s="56" customFormat="1" x14ac:dyDescent="0.25"/>
    <row r="7604" s="56" customFormat="1" x14ac:dyDescent="0.25"/>
    <row r="7605" s="56" customFormat="1" x14ac:dyDescent="0.25"/>
    <row r="7606" s="56" customFormat="1" x14ac:dyDescent="0.25"/>
    <row r="7607" s="56" customFormat="1" x14ac:dyDescent="0.25"/>
    <row r="7608" s="56" customFormat="1" x14ac:dyDescent="0.25"/>
    <row r="7609" s="56" customFormat="1" x14ac:dyDescent="0.25"/>
    <row r="7610" s="56" customFormat="1" x14ac:dyDescent="0.25"/>
    <row r="7611" s="56" customFormat="1" x14ac:dyDescent="0.25"/>
    <row r="7612" s="56" customFormat="1" x14ac:dyDescent="0.25"/>
    <row r="7613" s="56" customFormat="1" x14ac:dyDescent="0.25"/>
    <row r="7614" s="56" customFormat="1" x14ac:dyDescent="0.25"/>
    <row r="7615" s="56" customFormat="1" x14ac:dyDescent="0.25"/>
    <row r="7616" s="56" customFormat="1" x14ac:dyDescent="0.25"/>
    <row r="7617" s="56" customFormat="1" x14ac:dyDescent="0.25"/>
    <row r="7618" s="56" customFormat="1" x14ac:dyDescent="0.25"/>
    <row r="7619" s="56" customFormat="1" x14ac:dyDescent="0.25"/>
    <row r="7620" s="56" customFormat="1" x14ac:dyDescent="0.25"/>
    <row r="7621" s="56" customFormat="1" x14ac:dyDescent="0.25"/>
    <row r="7622" s="56" customFormat="1" x14ac:dyDescent="0.25"/>
    <row r="7623" s="56" customFormat="1" x14ac:dyDescent="0.25"/>
    <row r="7624" s="56" customFormat="1" x14ac:dyDescent="0.25"/>
    <row r="7625" s="56" customFormat="1" x14ac:dyDescent="0.25"/>
    <row r="7626" s="56" customFormat="1" x14ac:dyDescent="0.25"/>
    <row r="7627" s="56" customFormat="1" x14ac:dyDescent="0.25"/>
    <row r="7628" s="56" customFormat="1" x14ac:dyDescent="0.25"/>
    <row r="7629" s="56" customFormat="1" x14ac:dyDescent="0.25"/>
    <row r="7630" s="56" customFormat="1" x14ac:dyDescent="0.25"/>
    <row r="7631" s="56" customFormat="1" x14ac:dyDescent="0.25"/>
    <row r="7632" s="56" customFormat="1" x14ac:dyDescent="0.25"/>
    <row r="7633" s="56" customFormat="1" x14ac:dyDescent="0.25"/>
    <row r="7634" s="56" customFormat="1" x14ac:dyDescent="0.25"/>
    <row r="7635" s="56" customFormat="1" x14ac:dyDescent="0.25"/>
    <row r="7636" s="56" customFormat="1" x14ac:dyDescent="0.25"/>
    <row r="7637" s="56" customFormat="1" x14ac:dyDescent="0.25"/>
    <row r="7638" s="56" customFormat="1" x14ac:dyDescent="0.25"/>
    <row r="7639" s="56" customFormat="1" x14ac:dyDescent="0.25"/>
    <row r="7640" s="56" customFormat="1" x14ac:dyDescent="0.25"/>
    <row r="7641" s="56" customFormat="1" x14ac:dyDescent="0.25"/>
    <row r="7642" s="56" customFormat="1" x14ac:dyDescent="0.25"/>
    <row r="7643" s="56" customFormat="1" x14ac:dyDescent="0.25"/>
    <row r="7644" s="56" customFormat="1" x14ac:dyDescent="0.25"/>
    <row r="7645" s="56" customFormat="1" x14ac:dyDescent="0.25"/>
    <row r="7646" s="56" customFormat="1" x14ac:dyDescent="0.25"/>
    <row r="7647" s="56" customFormat="1" x14ac:dyDescent="0.25"/>
    <row r="7648" s="56" customFormat="1" x14ac:dyDescent="0.25"/>
    <row r="7649" s="56" customFormat="1" x14ac:dyDescent="0.25"/>
    <row r="7650" s="56" customFormat="1" x14ac:dyDescent="0.25"/>
    <row r="7651" s="56" customFormat="1" x14ac:dyDescent="0.25"/>
    <row r="7652" s="56" customFormat="1" x14ac:dyDescent="0.25"/>
    <row r="7653" s="56" customFormat="1" x14ac:dyDescent="0.25"/>
    <row r="7654" s="56" customFormat="1" x14ac:dyDescent="0.25"/>
    <row r="7655" s="56" customFormat="1" x14ac:dyDescent="0.25"/>
    <row r="7656" s="56" customFormat="1" x14ac:dyDescent="0.25"/>
    <row r="7657" s="56" customFormat="1" x14ac:dyDescent="0.25"/>
    <row r="7658" s="56" customFormat="1" x14ac:dyDescent="0.25"/>
    <row r="7659" s="56" customFormat="1" x14ac:dyDescent="0.25"/>
    <row r="7660" s="56" customFormat="1" x14ac:dyDescent="0.25"/>
    <row r="7661" s="56" customFormat="1" x14ac:dyDescent="0.25"/>
    <row r="7662" s="56" customFormat="1" x14ac:dyDescent="0.25"/>
    <row r="7663" s="56" customFormat="1" x14ac:dyDescent="0.25"/>
    <row r="7664" s="56" customFormat="1" x14ac:dyDescent="0.25"/>
    <row r="7665" s="56" customFormat="1" x14ac:dyDescent="0.25"/>
    <row r="7666" s="56" customFormat="1" x14ac:dyDescent="0.25"/>
    <row r="7667" s="56" customFormat="1" x14ac:dyDescent="0.25"/>
    <row r="7668" s="56" customFormat="1" x14ac:dyDescent="0.25"/>
    <row r="7669" s="56" customFormat="1" x14ac:dyDescent="0.25"/>
    <row r="7670" s="56" customFormat="1" x14ac:dyDescent="0.25"/>
    <row r="7671" s="56" customFormat="1" x14ac:dyDescent="0.25"/>
    <row r="7672" s="56" customFormat="1" x14ac:dyDescent="0.25"/>
    <row r="7673" s="56" customFormat="1" x14ac:dyDescent="0.25"/>
    <row r="7674" s="56" customFormat="1" x14ac:dyDescent="0.25"/>
    <row r="7675" s="56" customFormat="1" x14ac:dyDescent="0.25"/>
    <row r="7676" s="56" customFormat="1" x14ac:dyDescent="0.25"/>
    <row r="7677" s="56" customFormat="1" x14ac:dyDescent="0.25"/>
    <row r="7678" s="56" customFormat="1" x14ac:dyDescent="0.25"/>
    <row r="7679" s="56" customFormat="1" x14ac:dyDescent="0.25"/>
    <row r="7680" s="56" customFormat="1" x14ac:dyDescent="0.25"/>
    <row r="7681" s="56" customFormat="1" x14ac:dyDescent="0.25"/>
    <row r="7682" s="56" customFormat="1" x14ac:dyDescent="0.25"/>
    <row r="7683" s="56" customFormat="1" x14ac:dyDescent="0.25"/>
    <row r="7684" s="56" customFormat="1" x14ac:dyDescent="0.25"/>
    <row r="7685" s="56" customFormat="1" x14ac:dyDescent="0.25"/>
    <row r="7686" s="56" customFormat="1" x14ac:dyDescent="0.25"/>
    <row r="7687" s="56" customFormat="1" x14ac:dyDescent="0.25"/>
    <row r="7688" s="56" customFormat="1" x14ac:dyDescent="0.25"/>
    <row r="7689" s="56" customFormat="1" x14ac:dyDescent="0.25"/>
    <row r="7690" s="56" customFormat="1" x14ac:dyDescent="0.25"/>
    <row r="7691" s="56" customFormat="1" x14ac:dyDescent="0.25"/>
    <row r="7692" s="56" customFormat="1" x14ac:dyDescent="0.25"/>
    <row r="7693" s="56" customFormat="1" x14ac:dyDescent="0.25"/>
    <row r="7694" s="56" customFormat="1" x14ac:dyDescent="0.25"/>
    <row r="7695" s="56" customFormat="1" x14ac:dyDescent="0.25"/>
    <row r="7696" s="56" customFormat="1" x14ac:dyDescent="0.25"/>
    <row r="7697" s="56" customFormat="1" x14ac:dyDescent="0.25"/>
    <row r="7698" s="56" customFormat="1" x14ac:dyDescent="0.25"/>
    <row r="7699" s="56" customFormat="1" x14ac:dyDescent="0.25"/>
    <row r="7700" s="56" customFormat="1" x14ac:dyDescent="0.25"/>
    <row r="7701" s="56" customFormat="1" x14ac:dyDescent="0.25"/>
    <row r="7702" s="56" customFormat="1" x14ac:dyDescent="0.25"/>
    <row r="7703" s="56" customFormat="1" x14ac:dyDescent="0.25"/>
    <row r="7704" s="56" customFormat="1" x14ac:dyDescent="0.25"/>
    <row r="7705" s="56" customFormat="1" x14ac:dyDescent="0.25"/>
    <row r="7706" s="56" customFormat="1" x14ac:dyDescent="0.25"/>
    <row r="7707" s="56" customFormat="1" x14ac:dyDescent="0.25"/>
    <row r="7708" s="56" customFormat="1" x14ac:dyDescent="0.25"/>
    <row r="7709" s="56" customFormat="1" x14ac:dyDescent="0.25"/>
    <row r="7710" s="56" customFormat="1" x14ac:dyDescent="0.25"/>
    <row r="7711" s="56" customFormat="1" x14ac:dyDescent="0.25"/>
    <row r="7712" s="56" customFormat="1" x14ac:dyDescent="0.25"/>
    <row r="7713" s="56" customFormat="1" x14ac:dyDescent="0.25"/>
    <row r="7714" s="56" customFormat="1" x14ac:dyDescent="0.25"/>
    <row r="7715" s="56" customFormat="1" x14ac:dyDescent="0.25"/>
    <row r="7716" s="56" customFormat="1" x14ac:dyDescent="0.25"/>
    <row r="7717" s="56" customFormat="1" x14ac:dyDescent="0.25"/>
    <row r="7718" s="56" customFormat="1" x14ac:dyDescent="0.25"/>
    <row r="7719" s="56" customFormat="1" x14ac:dyDescent="0.25"/>
    <row r="7720" s="56" customFormat="1" x14ac:dyDescent="0.25"/>
    <row r="7721" s="56" customFormat="1" x14ac:dyDescent="0.25"/>
    <row r="7722" s="56" customFormat="1" x14ac:dyDescent="0.25"/>
    <row r="7723" s="56" customFormat="1" x14ac:dyDescent="0.25"/>
    <row r="7724" s="56" customFormat="1" x14ac:dyDescent="0.25"/>
    <row r="7725" s="56" customFormat="1" x14ac:dyDescent="0.25"/>
    <row r="7726" s="56" customFormat="1" x14ac:dyDescent="0.25"/>
    <row r="7727" s="56" customFormat="1" x14ac:dyDescent="0.25"/>
    <row r="7728" s="56" customFormat="1" x14ac:dyDescent="0.25"/>
    <row r="7729" s="56" customFormat="1" x14ac:dyDescent="0.25"/>
    <row r="7730" s="56" customFormat="1" x14ac:dyDescent="0.25"/>
    <row r="7731" s="56" customFormat="1" x14ac:dyDescent="0.25"/>
    <row r="7732" s="56" customFormat="1" x14ac:dyDescent="0.25"/>
    <row r="7733" s="56" customFormat="1" x14ac:dyDescent="0.25"/>
    <row r="7734" s="56" customFormat="1" x14ac:dyDescent="0.25"/>
    <row r="7735" s="56" customFormat="1" x14ac:dyDescent="0.25"/>
    <row r="7736" s="56" customFormat="1" x14ac:dyDescent="0.25"/>
    <row r="7737" s="56" customFormat="1" x14ac:dyDescent="0.25"/>
    <row r="7738" s="56" customFormat="1" x14ac:dyDescent="0.25"/>
    <row r="7739" s="56" customFormat="1" x14ac:dyDescent="0.25"/>
    <row r="7740" s="56" customFormat="1" x14ac:dyDescent="0.25"/>
    <row r="7741" s="56" customFormat="1" x14ac:dyDescent="0.25"/>
    <row r="7742" s="56" customFormat="1" x14ac:dyDescent="0.25"/>
    <row r="7743" s="56" customFormat="1" x14ac:dyDescent="0.25"/>
    <row r="7744" s="56" customFormat="1" x14ac:dyDescent="0.25"/>
    <row r="7745" s="56" customFormat="1" x14ac:dyDescent="0.25"/>
    <row r="7746" s="56" customFormat="1" x14ac:dyDescent="0.25"/>
    <row r="7747" s="56" customFormat="1" x14ac:dyDescent="0.25"/>
    <row r="7748" s="56" customFormat="1" x14ac:dyDescent="0.25"/>
    <row r="7749" s="56" customFormat="1" x14ac:dyDescent="0.25"/>
    <row r="7750" s="56" customFormat="1" x14ac:dyDescent="0.25"/>
    <row r="7751" s="56" customFormat="1" x14ac:dyDescent="0.25"/>
    <row r="7752" s="56" customFormat="1" x14ac:dyDescent="0.25"/>
    <row r="7753" s="56" customFormat="1" x14ac:dyDescent="0.25"/>
    <row r="7754" s="56" customFormat="1" x14ac:dyDescent="0.25"/>
    <row r="7755" s="56" customFormat="1" x14ac:dyDescent="0.25"/>
    <row r="7756" s="56" customFormat="1" x14ac:dyDescent="0.25"/>
    <row r="7757" s="56" customFormat="1" x14ac:dyDescent="0.25"/>
    <row r="7758" s="56" customFormat="1" x14ac:dyDescent="0.25"/>
    <row r="7759" s="56" customFormat="1" x14ac:dyDescent="0.25"/>
    <row r="7760" s="56" customFormat="1" x14ac:dyDescent="0.25"/>
    <row r="7761" s="56" customFormat="1" x14ac:dyDescent="0.25"/>
    <row r="7762" s="56" customFormat="1" x14ac:dyDescent="0.25"/>
    <row r="7763" s="56" customFormat="1" x14ac:dyDescent="0.25"/>
    <row r="7764" s="56" customFormat="1" x14ac:dyDescent="0.25"/>
    <row r="7765" s="56" customFormat="1" x14ac:dyDescent="0.25"/>
    <row r="7766" s="56" customFormat="1" x14ac:dyDescent="0.25"/>
    <row r="7767" s="56" customFormat="1" x14ac:dyDescent="0.25"/>
    <row r="7768" s="56" customFormat="1" x14ac:dyDescent="0.25"/>
    <row r="7769" s="56" customFormat="1" x14ac:dyDescent="0.25"/>
    <row r="7770" s="56" customFormat="1" x14ac:dyDescent="0.25"/>
    <row r="7771" s="56" customFormat="1" x14ac:dyDescent="0.25"/>
    <row r="7772" s="56" customFormat="1" x14ac:dyDescent="0.25"/>
    <row r="7773" s="56" customFormat="1" x14ac:dyDescent="0.25"/>
    <row r="7774" s="56" customFormat="1" x14ac:dyDescent="0.25"/>
    <row r="7775" s="56" customFormat="1" x14ac:dyDescent="0.25"/>
    <row r="7776" s="56" customFormat="1" x14ac:dyDescent="0.25"/>
    <row r="7777" s="56" customFormat="1" x14ac:dyDescent="0.25"/>
    <row r="7778" s="56" customFormat="1" x14ac:dyDescent="0.25"/>
    <row r="7779" s="56" customFormat="1" x14ac:dyDescent="0.25"/>
    <row r="7780" s="56" customFormat="1" x14ac:dyDescent="0.25"/>
    <row r="7781" s="56" customFormat="1" x14ac:dyDescent="0.25"/>
    <row r="7782" s="56" customFormat="1" x14ac:dyDescent="0.25"/>
    <row r="7783" s="56" customFormat="1" x14ac:dyDescent="0.25"/>
    <row r="7784" s="56" customFormat="1" x14ac:dyDescent="0.25"/>
    <row r="7785" s="56" customFormat="1" x14ac:dyDescent="0.25"/>
    <row r="7786" s="56" customFormat="1" x14ac:dyDescent="0.25"/>
    <row r="7787" s="56" customFormat="1" x14ac:dyDescent="0.25"/>
    <row r="7788" s="56" customFormat="1" x14ac:dyDescent="0.25"/>
    <row r="7789" s="56" customFormat="1" x14ac:dyDescent="0.25"/>
    <row r="7790" s="56" customFormat="1" x14ac:dyDescent="0.25"/>
    <row r="7791" s="56" customFormat="1" x14ac:dyDescent="0.25"/>
    <row r="7792" s="56" customFormat="1" x14ac:dyDescent="0.25"/>
    <row r="7793" s="56" customFormat="1" x14ac:dyDescent="0.25"/>
    <row r="7794" s="56" customFormat="1" x14ac:dyDescent="0.25"/>
    <row r="7795" s="56" customFormat="1" x14ac:dyDescent="0.25"/>
    <row r="7796" s="56" customFormat="1" x14ac:dyDescent="0.25"/>
    <row r="7797" s="56" customFormat="1" x14ac:dyDescent="0.25"/>
    <row r="7798" s="56" customFormat="1" x14ac:dyDescent="0.25"/>
    <row r="7799" s="56" customFormat="1" x14ac:dyDescent="0.25"/>
    <row r="7800" s="56" customFormat="1" x14ac:dyDescent="0.25"/>
    <row r="7801" s="56" customFormat="1" x14ac:dyDescent="0.25"/>
    <row r="7802" s="56" customFormat="1" x14ac:dyDescent="0.25"/>
    <row r="7803" s="56" customFormat="1" x14ac:dyDescent="0.25"/>
    <row r="7804" s="56" customFormat="1" x14ac:dyDescent="0.25"/>
    <row r="7805" s="56" customFormat="1" x14ac:dyDescent="0.25"/>
    <row r="7806" s="56" customFormat="1" x14ac:dyDescent="0.25"/>
    <row r="7807" s="56" customFormat="1" x14ac:dyDescent="0.25"/>
    <row r="7808" s="56" customFormat="1" x14ac:dyDescent="0.25"/>
    <row r="7809" s="56" customFormat="1" x14ac:dyDescent="0.25"/>
    <row r="7810" s="56" customFormat="1" x14ac:dyDescent="0.25"/>
    <row r="7811" s="56" customFormat="1" x14ac:dyDescent="0.25"/>
    <row r="7812" s="56" customFormat="1" x14ac:dyDescent="0.25"/>
    <row r="7813" s="56" customFormat="1" x14ac:dyDescent="0.25"/>
    <row r="7814" s="56" customFormat="1" x14ac:dyDescent="0.25"/>
    <row r="7815" s="56" customFormat="1" x14ac:dyDescent="0.25"/>
    <row r="7816" s="56" customFormat="1" x14ac:dyDescent="0.25"/>
    <row r="7817" s="56" customFormat="1" x14ac:dyDescent="0.25"/>
    <row r="7818" s="56" customFormat="1" x14ac:dyDescent="0.25"/>
    <row r="7819" s="56" customFormat="1" x14ac:dyDescent="0.25"/>
    <row r="7820" s="56" customFormat="1" x14ac:dyDescent="0.25"/>
    <row r="7821" s="56" customFormat="1" x14ac:dyDescent="0.25"/>
    <row r="7822" s="56" customFormat="1" x14ac:dyDescent="0.25"/>
    <row r="7823" s="56" customFormat="1" x14ac:dyDescent="0.25"/>
    <row r="7824" s="56" customFormat="1" x14ac:dyDescent="0.25"/>
    <row r="7825" s="56" customFormat="1" x14ac:dyDescent="0.25"/>
    <row r="7826" s="56" customFormat="1" x14ac:dyDescent="0.25"/>
    <row r="7827" s="56" customFormat="1" x14ac:dyDescent="0.25"/>
    <row r="7828" s="56" customFormat="1" x14ac:dyDescent="0.25"/>
    <row r="7829" s="56" customFormat="1" x14ac:dyDescent="0.25"/>
    <row r="7830" s="56" customFormat="1" x14ac:dyDescent="0.25"/>
    <row r="7831" s="56" customFormat="1" x14ac:dyDescent="0.25"/>
    <row r="7832" s="56" customFormat="1" x14ac:dyDescent="0.25"/>
    <row r="7833" s="56" customFormat="1" x14ac:dyDescent="0.25"/>
    <row r="7834" s="56" customFormat="1" x14ac:dyDescent="0.25"/>
    <row r="7835" s="56" customFormat="1" x14ac:dyDescent="0.25"/>
    <row r="7836" s="56" customFormat="1" x14ac:dyDescent="0.25"/>
    <row r="7837" s="56" customFormat="1" x14ac:dyDescent="0.25"/>
    <row r="7838" s="56" customFormat="1" x14ac:dyDescent="0.25"/>
    <row r="7839" s="56" customFormat="1" x14ac:dyDescent="0.25"/>
    <row r="7840" s="56" customFormat="1" x14ac:dyDescent="0.25"/>
    <row r="7841" s="56" customFormat="1" x14ac:dyDescent="0.25"/>
    <row r="7842" s="56" customFormat="1" x14ac:dyDescent="0.25"/>
    <row r="7843" s="56" customFormat="1" x14ac:dyDescent="0.25"/>
    <row r="7844" s="56" customFormat="1" x14ac:dyDescent="0.25"/>
    <row r="7845" s="56" customFormat="1" x14ac:dyDescent="0.25"/>
    <row r="7846" s="56" customFormat="1" x14ac:dyDescent="0.25"/>
    <row r="7847" s="56" customFormat="1" x14ac:dyDescent="0.25"/>
    <row r="7848" s="56" customFormat="1" x14ac:dyDescent="0.25"/>
    <row r="7849" s="56" customFormat="1" x14ac:dyDescent="0.25"/>
    <row r="7850" s="56" customFormat="1" x14ac:dyDescent="0.25"/>
    <row r="7851" s="56" customFormat="1" x14ac:dyDescent="0.25"/>
    <row r="7852" s="56" customFormat="1" x14ac:dyDescent="0.25"/>
    <row r="7853" s="56" customFormat="1" x14ac:dyDescent="0.25"/>
    <row r="7854" s="56" customFormat="1" x14ac:dyDescent="0.25"/>
    <row r="7855" s="56" customFormat="1" x14ac:dyDescent="0.25"/>
    <row r="7856" s="56" customFormat="1" x14ac:dyDescent="0.25"/>
    <row r="7857" s="56" customFormat="1" x14ac:dyDescent="0.25"/>
    <row r="7858" s="56" customFormat="1" x14ac:dyDescent="0.25"/>
    <row r="7859" s="56" customFormat="1" x14ac:dyDescent="0.25"/>
    <row r="7860" s="56" customFormat="1" x14ac:dyDescent="0.25"/>
    <row r="7861" s="56" customFormat="1" x14ac:dyDescent="0.25"/>
    <row r="7862" s="56" customFormat="1" x14ac:dyDescent="0.25"/>
    <row r="7863" s="56" customFormat="1" x14ac:dyDescent="0.25"/>
    <row r="7864" s="56" customFormat="1" x14ac:dyDescent="0.25"/>
    <row r="7865" s="56" customFormat="1" x14ac:dyDescent="0.25"/>
    <row r="7866" s="56" customFormat="1" x14ac:dyDescent="0.25"/>
    <row r="7867" s="56" customFormat="1" x14ac:dyDescent="0.25"/>
    <row r="7868" s="56" customFormat="1" x14ac:dyDescent="0.25"/>
    <row r="7869" s="56" customFormat="1" x14ac:dyDescent="0.25"/>
    <row r="7870" s="56" customFormat="1" x14ac:dyDescent="0.25"/>
    <row r="7871" s="56" customFormat="1" x14ac:dyDescent="0.25"/>
    <row r="7872" s="56" customFormat="1" x14ac:dyDescent="0.25"/>
    <row r="7873" s="56" customFormat="1" x14ac:dyDescent="0.25"/>
    <row r="7874" s="56" customFormat="1" x14ac:dyDescent="0.25"/>
    <row r="7875" s="56" customFormat="1" x14ac:dyDescent="0.25"/>
    <row r="7876" s="56" customFormat="1" x14ac:dyDescent="0.25"/>
    <row r="7877" s="56" customFormat="1" x14ac:dyDescent="0.25"/>
    <row r="7878" s="56" customFormat="1" x14ac:dyDescent="0.25"/>
    <row r="7879" s="56" customFormat="1" x14ac:dyDescent="0.25"/>
    <row r="7880" s="56" customFormat="1" x14ac:dyDescent="0.25"/>
    <row r="7881" s="56" customFormat="1" x14ac:dyDescent="0.25"/>
    <row r="7882" s="56" customFormat="1" x14ac:dyDescent="0.25"/>
    <row r="7883" s="56" customFormat="1" x14ac:dyDescent="0.25"/>
    <row r="7884" s="56" customFormat="1" x14ac:dyDescent="0.25"/>
    <row r="7885" s="56" customFormat="1" x14ac:dyDescent="0.25"/>
    <row r="7886" s="56" customFormat="1" x14ac:dyDescent="0.25"/>
    <row r="7887" s="56" customFormat="1" x14ac:dyDescent="0.25"/>
    <row r="7888" s="56" customFormat="1" x14ac:dyDescent="0.25"/>
    <row r="7889" s="56" customFormat="1" x14ac:dyDescent="0.25"/>
    <row r="7890" s="56" customFormat="1" x14ac:dyDescent="0.25"/>
    <row r="7891" s="56" customFormat="1" x14ac:dyDescent="0.25"/>
    <row r="7892" s="56" customFormat="1" x14ac:dyDescent="0.25"/>
    <row r="7893" s="56" customFormat="1" x14ac:dyDescent="0.25"/>
    <row r="7894" s="56" customFormat="1" x14ac:dyDescent="0.25"/>
    <row r="7895" s="56" customFormat="1" x14ac:dyDescent="0.25"/>
    <row r="7896" s="56" customFormat="1" x14ac:dyDescent="0.25"/>
    <row r="7897" s="56" customFormat="1" x14ac:dyDescent="0.25"/>
    <row r="7898" s="56" customFormat="1" x14ac:dyDescent="0.25"/>
    <row r="7899" s="56" customFormat="1" x14ac:dyDescent="0.25"/>
    <row r="7900" s="56" customFormat="1" x14ac:dyDescent="0.25"/>
    <row r="7901" s="56" customFormat="1" x14ac:dyDescent="0.25"/>
    <row r="7902" s="56" customFormat="1" x14ac:dyDescent="0.25"/>
    <row r="7903" s="56" customFormat="1" x14ac:dyDescent="0.25"/>
    <row r="7904" s="56" customFormat="1" x14ac:dyDescent="0.25"/>
    <row r="7905" s="56" customFormat="1" x14ac:dyDescent="0.25"/>
    <row r="7906" s="56" customFormat="1" x14ac:dyDescent="0.25"/>
    <row r="7907" s="56" customFormat="1" x14ac:dyDescent="0.25"/>
    <row r="7908" s="56" customFormat="1" x14ac:dyDescent="0.25"/>
    <row r="7909" s="56" customFormat="1" x14ac:dyDescent="0.25"/>
    <row r="7910" s="56" customFormat="1" x14ac:dyDescent="0.25"/>
    <row r="7911" s="56" customFormat="1" x14ac:dyDescent="0.25"/>
    <row r="7912" s="56" customFormat="1" x14ac:dyDescent="0.25"/>
    <row r="7913" s="56" customFormat="1" x14ac:dyDescent="0.25"/>
    <row r="7914" s="56" customFormat="1" x14ac:dyDescent="0.25"/>
    <row r="7915" s="56" customFormat="1" x14ac:dyDescent="0.25"/>
    <row r="7916" s="56" customFormat="1" x14ac:dyDescent="0.25"/>
    <row r="7917" s="56" customFormat="1" x14ac:dyDescent="0.25"/>
    <row r="7918" s="56" customFormat="1" x14ac:dyDescent="0.25"/>
    <row r="7919" s="56" customFormat="1" x14ac:dyDescent="0.25"/>
    <row r="7920" s="56" customFormat="1" x14ac:dyDescent="0.25"/>
    <row r="7921" s="56" customFormat="1" x14ac:dyDescent="0.25"/>
    <row r="7922" s="56" customFormat="1" x14ac:dyDescent="0.25"/>
    <row r="7923" s="56" customFormat="1" x14ac:dyDescent="0.25"/>
    <row r="7924" s="56" customFormat="1" x14ac:dyDescent="0.25"/>
    <row r="7925" s="56" customFormat="1" x14ac:dyDescent="0.25"/>
    <row r="7926" s="56" customFormat="1" x14ac:dyDescent="0.25"/>
    <row r="7927" s="56" customFormat="1" x14ac:dyDescent="0.25"/>
    <row r="7928" s="56" customFormat="1" x14ac:dyDescent="0.25"/>
    <row r="7929" s="56" customFormat="1" x14ac:dyDescent="0.25"/>
    <row r="7930" s="56" customFormat="1" x14ac:dyDescent="0.25"/>
    <row r="7931" s="56" customFormat="1" x14ac:dyDescent="0.25"/>
    <row r="7932" s="56" customFormat="1" x14ac:dyDescent="0.25"/>
    <row r="7933" s="56" customFormat="1" x14ac:dyDescent="0.25"/>
    <row r="7934" s="56" customFormat="1" x14ac:dyDescent="0.25"/>
    <row r="7935" s="56" customFormat="1" x14ac:dyDescent="0.25"/>
    <row r="7936" s="56" customFormat="1" x14ac:dyDescent="0.25"/>
    <row r="7937" s="56" customFormat="1" x14ac:dyDescent="0.25"/>
    <row r="7938" s="56" customFormat="1" x14ac:dyDescent="0.25"/>
    <row r="7939" s="56" customFormat="1" x14ac:dyDescent="0.25"/>
    <row r="7940" s="56" customFormat="1" x14ac:dyDescent="0.25"/>
    <row r="7941" s="56" customFormat="1" x14ac:dyDescent="0.25"/>
    <row r="7942" s="56" customFormat="1" x14ac:dyDescent="0.25"/>
    <row r="7943" s="56" customFormat="1" x14ac:dyDescent="0.25"/>
    <row r="7944" s="56" customFormat="1" x14ac:dyDescent="0.25"/>
    <row r="7945" s="56" customFormat="1" x14ac:dyDescent="0.25"/>
    <row r="7946" s="56" customFormat="1" x14ac:dyDescent="0.25"/>
    <row r="7947" s="56" customFormat="1" x14ac:dyDescent="0.25"/>
    <row r="7948" s="56" customFormat="1" x14ac:dyDescent="0.25"/>
    <row r="7949" s="56" customFormat="1" x14ac:dyDescent="0.25"/>
    <row r="7950" s="56" customFormat="1" x14ac:dyDescent="0.25"/>
    <row r="7951" s="56" customFormat="1" x14ac:dyDescent="0.25"/>
    <row r="7952" s="56" customFormat="1" x14ac:dyDescent="0.25"/>
    <row r="7953" s="56" customFormat="1" x14ac:dyDescent="0.25"/>
    <row r="7954" s="56" customFormat="1" x14ac:dyDescent="0.25"/>
    <row r="7955" s="56" customFormat="1" x14ac:dyDescent="0.25"/>
    <row r="7956" s="56" customFormat="1" x14ac:dyDescent="0.25"/>
    <row r="7957" s="56" customFormat="1" x14ac:dyDescent="0.25"/>
    <row r="7958" s="56" customFormat="1" x14ac:dyDescent="0.25"/>
    <row r="7959" s="56" customFormat="1" x14ac:dyDescent="0.25"/>
    <row r="7960" s="56" customFormat="1" x14ac:dyDescent="0.25"/>
    <row r="7961" s="56" customFormat="1" x14ac:dyDescent="0.25"/>
    <row r="7962" s="56" customFormat="1" x14ac:dyDescent="0.25"/>
    <row r="7963" s="56" customFormat="1" x14ac:dyDescent="0.25"/>
    <row r="7964" s="56" customFormat="1" x14ac:dyDescent="0.25"/>
    <row r="7965" s="56" customFormat="1" x14ac:dyDescent="0.25"/>
    <row r="7966" s="56" customFormat="1" x14ac:dyDescent="0.25"/>
    <row r="7967" s="56" customFormat="1" x14ac:dyDescent="0.25"/>
    <row r="7968" s="56" customFormat="1" x14ac:dyDescent="0.25"/>
    <row r="7969" s="56" customFormat="1" x14ac:dyDescent="0.25"/>
    <row r="7970" s="56" customFormat="1" x14ac:dyDescent="0.25"/>
    <row r="7971" s="56" customFormat="1" x14ac:dyDescent="0.25"/>
    <row r="7972" s="56" customFormat="1" x14ac:dyDescent="0.25"/>
    <row r="7973" s="56" customFormat="1" x14ac:dyDescent="0.25"/>
    <row r="7974" s="56" customFormat="1" x14ac:dyDescent="0.25"/>
    <row r="7975" s="56" customFormat="1" x14ac:dyDescent="0.25"/>
    <row r="7976" s="56" customFormat="1" x14ac:dyDescent="0.25"/>
    <row r="7977" s="56" customFormat="1" x14ac:dyDescent="0.25"/>
    <row r="7978" s="56" customFormat="1" x14ac:dyDescent="0.25"/>
    <row r="7979" s="56" customFormat="1" x14ac:dyDescent="0.25"/>
    <row r="7980" s="56" customFormat="1" x14ac:dyDescent="0.25"/>
    <row r="7981" s="56" customFormat="1" x14ac:dyDescent="0.25"/>
    <row r="7982" s="56" customFormat="1" x14ac:dyDescent="0.25"/>
    <row r="7983" s="56" customFormat="1" x14ac:dyDescent="0.25"/>
    <row r="7984" s="56" customFormat="1" x14ac:dyDescent="0.25"/>
    <row r="7985" s="56" customFormat="1" x14ac:dyDescent="0.25"/>
    <row r="7986" s="56" customFormat="1" x14ac:dyDescent="0.25"/>
    <row r="7987" s="56" customFormat="1" x14ac:dyDescent="0.25"/>
    <row r="7988" s="56" customFormat="1" x14ac:dyDescent="0.25"/>
    <row r="7989" s="56" customFormat="1" x14ac:dyDescent="0.25"/>
    <row r="7990" s="56" customFormat="1" x14ac:dyDescent="0.25"/>
    <row r="7991" s="56" customFormat="1" x14ac:dyDescent="0.25"/>
    <row r="7992" s="56" customFormat="1" x14ac:dyDescent="0.25"/>
    <row r="7993" s="56" customFormat="1" x14ac:dyDescent="0.25"/>
    <row r="7994" s="56" customFormat="1" x14ac:dyDescent="0.25"/>
    <row r="7995" s="56" customFormat="1" x14ac:dyDescent="0.25"/>
    <row r="7996" s="56" customFormat="1" x14ac:dyDescent="0.25"/>
    <row r="7997" s="56" customFormat="1" x14ac:dyDescent="0.25"/>
    <row r="7998" s="56" customFormat="1" x14ac:dyDescent="0.25"/>
    <row r="7999" s="56" customFormat="1" x14ac:dyDescent="0.25"/>
    <row r="8000" s="56" customFormat="1" x14ac:dyDescent="0.25"/>
    <row r="8001" s="56" customFormat="1" x14ac:dyDescent="0.25"/>
    <row r="8002" s="56" customFormat="1" x14ac:dyDescent="0.25"/>
    <row r="8003" s="56" customFormat="1" x14ac:dyDescent="0.25"/>
    <row r="8004" s="56" customFormat="1" x14ac:dyDescent="0.25"/>
    <row r="8005" s="56" customFormat="1" x14ac:dyDescent="0.25"/>
    <row r="8006" s="56" customFormat="1" x14ac:dyDescent="0.25"/>
    <row r="8007" s="56" customFormat="1" x14ac:dyDescent="0.25"/>
    <row r="8008" s="56" customFormat="1" x14ac:dyDescent="0.25"/>
    <row r="8009" s="56" customFormat="1" x14ac:dyDescent="0.25"/>
    <row r="8010" s="56" customFormat="1" x14ac:dyDescent="0.25"/>
    <row r="8011" s="56" customFormat="1" x14ac:dyDescent="0.25"/>
    <row r="8012" s="56" customFormat="1" x14ac:dyDescent="0.25"/>
    <row r="8013" s="56" customFormat="1" x14ac:dyDescent="0.25"/>
    <row r="8014" s="56" customFormat="1" x14ac:dyDescent="0.25"/>
    <row r="8015" s="56" customFormat="1" x14ac:dyDescent="0.25"/>
    <row r="8016" s="56" customFormat="1" x14ac:dyDescent="0.25"/>
    <row r="8017" s="56" customFormat="1" x14ac:dyDescent="0.25"/>
    <row r="8018" s="56" customFormat="1" x14ac:dyDescent="0.25"/>
    <row r="8019" s="56" customFormat="1" x14ac:dyDescent="0.25"/>
    <row r="8020" s="56" customFormat="1" x14ac:dyDescent="0.25"/>
    <row r="8021" s="56" customFormat="1" x14ac:dyDescent="0.25"/>
    <row r="8022" s="56" customFormat="1" x14ac:dyDescent="0.25"/>
    <row r="8023" s="56" customFormat="1" x14ac:dyDescent="0.25"/>
    <row r="8024" s="56" customFormat="1" x14ac:dyDescent="0.25"/>
    <row r="8025" s="56" customFormat="1" x14ac:dyDescent="0.25"/>
    <row r="8026" s="56" customFormat="1" x14ac:dyDescent="0.25"/>
    <row r="8027" s="56" customFormat="1" x14ac:dyDescent="0.25"/>
    <row r="8028" s="56" customFormat="1" x14ac:dyDescent="0.25"/>
    <row r="8029" s="56" customFormat="1" x14ac:dyDescent="0.25"/>
    <row r="8030" s="56" customFormat="1" x14ac:dyDescent="0.25"/>
    <row r="8031" s="56" customFormat="1" x14ac:dyDescent="0.25"/>
    <row r="8032" s="56" customFormat="1" x14ac:dyDescent="0.25"/>
    <row r="8033" s="56" customFormat="1" x14ac:dyDescent="0.25"/>
    <row r="8034" s="56" customFormat="1" x14ac:dyDescent="0.25"/>
    <row r="8035" s="56" customFormat="1" x14ac:dyDescent="0.25"/>
    <row r="8036" s="56" customFormat="1" x14ac:dyDescent="0.25"/>
    <row r="8037" s="56" customFormat="1" x14ac:dyDescent="0.25"/>
    <row r="8038" s="56" customFormat="1" x14ac:dyDescent="0.25"/>
    <row r="8039" s="56" customFormat="1" x14ac:dyDescent="0.25"/>
    <row r="8040" s="56" customFormat="1" x14ac:dyDescent="0.25"/>
    <row r="8041" s="56" customFormat="1" x14ac:dyDescent="0.25"/>
    <row r="8042" s="56" customFormat="1" x14ac:dyDescent="0.25"/>
    <row r="8043" s="56" customFormat="1" x14ac:dyDescent="0.25"/>
    <row r="8044" s="56" customFormat="1" x14ac:dyDescent="0.25"/>
    <row r="8045" s="56" customFormat="1" x14ac:dyDescent="0.25"/>
    <row r="8046" s="56" customFormat="1" x14ac:dyDescent="0.25"/>
    <row r="8047" s="56" customFormat="1" x14ac:dyDescent="0.25"/>
    <row r="8048" s="56" customFormat="1" x14ac:dyDescent="0.25"/>
    <row r="8049" s="56" customFormat="1" x14ac:dyDescent="0.25"/>
    <row r="8050" s="56" customFormat="1" x14ac:dyDescent="0.25"/>
    <row r="8051" s="56" customFormat="1" x14ac:dyDescent="0.25"/>
    <row r="8052" s="56" customFormat="1" x14ac:dyDescent="0.25"/>
    <row r="8053" s="56" customFormat="1" x14ac:dyDescent="0.25"/>
    <row r="8054" s="56" customFormat="1" x14ac:dyDescent="0.25"/>
    <row r="8055" s="56" customFormat="1" x14ac:dyDescent="0.25"/>
    <row r="8056" s="56" customFormat="1" x14ac:dyDescent="0.25"/>
    <row r="8057" s="56" customFormat="1" x14ac:dyDescent="0.25"/>
    <row r="8058" s="56" customFormat="1" x14ac:dyDescent="0.25"/>
    <row r="8059" s="56" customFormat="1" x14ac:dyDescent="0.25"/>
    <row r="8060" s="56" customFormat="1" x14ac:dyDescent="0.25"/>
    <row r="8061" s="56" customFormat="1" x14ac:dyDescent="0.25"/>
    <row r="8062" s="56" customFormat="1" x14ac:dyDescent="0.25"/>
    <row r="8063" s="56" customFormat="1" x14ac:dyDescent="0.25"/>
    <row r="8064" s="56" customFormat="1" x14ac:dyDescent="0.25"/>
    <row r="8065" s="56" customFormat="1" x14ac:dyDescent="0.25"/>
    <row r="8066" s="56" customFormat="1" x14ac:dyDescent="0.25"/>
    <row r="8067" s="56" customFormat="1" x14ac:dyDescent="0.25"/>
    <row r="8068" s="56" customFormat="1" x14ac:dyDescent="0.25"/>
    <row r="8069" s="56" customFormat="1" x14ac:dyDescent="0.25"/>
    <row r="8070" s="56" customFormat="1" x14ac:dyDescent="0.25"/>
    <row r="8071" s="56" customFormat="1" x14ac:dyDescent="0.25"/>
    <row r="8072" s="56" customFormat="1" x14ac:dyDescent="0.25"/>
    <row r="8073" s="56" customFormat="1" x14ac:dyDescent="0.25"/>
    <row r="8074" s="56" customFormat="1" x14ac:dyDescent="0.25"/>
    <row r="8075" s="56" customFormat="1" x14ac:dyDescent="0.25"/>
    <row r="8076" s="56" customFormat="1" x14ac:dyDescent="0.25"/>
    <row r="8077" s="56" customFormat="1" x14ac:dyDescent="0.25"/>
    <row r="8078" s="56" customFormat="1" x14ac:dyDescent="0.25"/>
    <row r="8079" s="56" customFormat="1" x14ac:dyDescent="0.25"/>
    <row r="8080" s="56" customFormat="1" x14ac:dyDescent="0.25"/>
    <row r="8081" s="56" customFormat="1" x14ac:dyDescent="0.25"/>
    <row r="8082" s="56" customFormat="1" x14ac:dyDescent="0.25"/>
    <row r="8083" s="56" customFormat="1" x14ac:dyDescent="0.25"/>
    <row r="8084" s="56" customFormat="1" x14ac:dyDescent="0.25"/>
    <row r="8085" s="56" customFormat="1" x14ac:dyDescent="0.25"/>
    <row r="8086" s="56" customFormat="1" x14ac:dyDescent="0.25"/>
    <row r="8087" s="56" customFormat="1" x14ac:dyDescent="0.25"/>
    <row r="8088" s="56" customFormat="1" x14ac:dyDescent="0.25"/>
    <row r="8089" s="56" customFormat="1" x14ac:dyDescent="0.25"/>
    <row r="8090" s="56" customFormat="1" x14ac:dyDescent="0.25"/>
    <row r="8091" s="56" customFormat="1" x14ac:dyDescent="0.25"/>
    <row r="8092" s="56" customFormat="1" x14ac:dyDescent="0.25"/>
    <row r="8093" s="56" customFormat="1" x14ac:dyDescent="0.25"/>
    <row r="8094" s="56" customFormat="1" x14ac:dyDescent="0.25"/>
    <row r="8095" s="56" customFormat="1" x14ac:dyDescent="0.25"/>
    <row r="8096" s="56" customFormat="1" x14ac:dyDescent="0.25"/>
    <row r="8097" s="56" customFormat="1" x14ac:dyDescent="0.25"/>
    <row r="8098" s="56" customFormat="1" x14ac:dyDescent="0.25"/>
    <row r="8099" s="56" customFormat="1" x14ac:dyDescent="0.25"/>
    <row r="8100" s="56" customFormat="1" x14ac:dyDescent="0.25"/>
    <row r="8101" s="56" customFormat="1" x14ac:dyDescent="0.25"/>
    <row r="8102" s="56" customFormat="1" x14ac:dyDescent="0.25"/>
    <row r="8103" s="56" customFormat="1" x14ac:dyDescent="0.25"/>
    <row r="8104" s="56" customFormat="1" x14ac:dyDescent="0.25"/>
    <row r="8105" s="56" customFormat="1" x14ac:dyDescent="0.25"/>
    <row r="8106" s="56" customFormat="1" x14ac:dyDescent="0.25"/>
    <row r="8107" s="56" customFormat="1" x14ac:dyDescent="0.25"/>
    <row r="8108" s="56" customFormat="1" x14ac:dyDescent="0.25"/>
    <row r="8109" s="56" customFormat="1" x14ac:dyDescent="0.25"/>
    <row r="8110" s="56" customFormat="1" x14ac:dyDescent="0.25"/>
    <row r="8111" s="56" customFormat="1" x14ac:dyDescent="0.25"/>
    <row r="8112" s="56" customFormat="1" x14ac:dyDescent="0.25"/>
    <row r="8113" s="56" customFormat="1" x14ac:dyDescent="0.25"/>
    <row r="8114" s="56" customFormat="1" x14ac:dyDescent="0.25"/>
    <row r="8115" s="56" customFormat="1" x14ac:dyDescent="0.25"/>
    <row r="8116" s="56" customFormat="1" x14ac:dyDescent="0.25"/>
    <row r="8117" s="56" customFormat="1" x14ac:dyDescent="0.25"/>
    <row r="8118" s="56" customFormat="1" x14ac:dyDescent="0.25"/>
    <row r="8119" s="56" customFormat="1" x14ac:dyDescent="0.25"/>
    <row r="8120" s="56" customFormat="1" x14ac:dyDescent="0.25"/>
    <row r="8121" s="56" customFormat="1" x14ac:dyDescent="0.25"/>
    <row r="8122" s="56" customFormat="1" x14ac:dyDescent="0.25"/>
    <row r="8123" s="56" customFormat="1" x14ac:dyDescent="0.25"/>
    <row r="8124" s="56" customFormat="1" x14ac:dyDescent="0.25"/>
    <row r="8125" s="56" customFormat="1" x14ac:dyDescent="0.25"/>
    <row r="8126" s="56" customFormat="1" x14ac:dyDescent="0.25"/>
    <row r="8127" s="56" customFormat="1" x14ac:dyDescent="0.25"/>
    <row r="8128" s="56" customFormat="1" x14ac:dyDescent="0.25"/>
    <row r="8129" s="56" customFormat="1" x14ac:dyDescent="0.25"/>
    <row r="8130" s="56" customFormat="1" x14ac:dyDescent="0.25"/>
    <row r="8131" s="56" customFormat="1" x14ac:dyDescent="0.25"/>
    <row r="8132" s="56" customFormat="1" x14ac:dyDescent="0.25"/>
    <row r="8133" s="56" customFormat="1" x14ac:dyDescent="0.25"/>
    <row r="8134" s="56" customFormat="1" x14ac:dyDescent="0.25"/>
    <row r="8135" s="56" customFormat="1" x14ac:dyDescent="0.25"/>
    <row r="8136" s="56" customFormat="1" x14ac:dyDescent="0.25"/>
    <row r="8137" s="56" customFormat="1" x14ac:dyDescent="0.25"/>
    <row r="8138" s="56" customFormat="1" x14ac:dyDescent="0.25"/>
    <row r="8139" s="56" customFormat="1" x14ac:dyDescent="0.25"/>
    <row r="8140" s="56" customFormat="1" x14ac:dyDescent="0.25"/>
    <row r="8141" s="56" customFormat="1" x14ac:dyDescent="0.25"/>
    <row r="8142" s="56" customFormat="1" x14ac:dyDescent="0.25"/>
    <row r="8143" s="56" customFormat="1" x14ac:dyDescent="0.25"/>
    <row r="8144" s="56" customFormat="1" x14ac:dyDescent="0.25"/>
    <row r="8145" s="56" customFormat="1" x14ac:dyDescent="0.25"/>
    <row r="8146" s="56" customFormat="1" x14ac:dyDescent="0.25"/>
    <row r="8147" s="56" customFormat="1" x14ac:dyDescent="0.25"/>
    <row r="8148" s="56" customFormat="1" x14ac:dyDescent="0.25"/>
    <row r="8149" s="56" customFormat="1" x14ac:dyDescent="0.25"/>
    <row r="8150" s="56" customFormat="1" x14ac:dyDescent="0.25"/>
    <row r="8151" s="56" customFormat="1" x14ac:dyDescent="0.25"/>
    <row r="8152" s="56" customFormat="1" x14ac:dyDescent="0.25"/>
    <row r="8153" s="56" customFormat="1" x14ac:dyDescent="0.25"/>
    <row r="8154" s="56" customFormat="1" x14ac:dyDescent="0.25"/>
    <row r="8155" s="56" customFormat="1" x14ac:dyDescent="0.25"/>
    <row r="8156" s="56" customFormat="1" x14ac:dyDescent="0.25"/>
    <row r="8157" s="56" customFormat="1" x14ac:dyDescent="0.25"/>
    <row r="8158" s="56" customFormat="1" x14ac:dyDescent="0.25"/>
    <row r="8159" s="56" customFormat="1" x14ac:dyDescent="0.25"/>
    <row r="8160" s="56" customFormat="1" x14ac:dyDescent="0.25"/>
    <row r="8161" s="56" customFormat="1" x14ac:dyDescent="0.25"/>
    <row r="8162" s="56" customFormat="1" x14ac:dyDescent="0.25"/>
    <row r="8163" s="56" customFormat="1" x14ac:dyDescent="0.25"/>
    <row r="8164" s="56" customFormat="1" x14ac:dyDescent="0.25"/>
    <row r="8165" s="56" customFormat="1" x14ac:dyDescent="0.25"/>
    <row r="8166" s="56" customFormat="1" x14ac:dyDescent="0.25"/>
    <row r="8167" s="56" customFormat="1" x14ac:dyDescent="0.25"/>
    <row r="8168" s="56" customFormat="1" x14ac:dyDescent="0.25"/>
    <row r="8169" s="56" customFormat="1" x14ac:dyDescent="0.25"/>
    <row r="8170" s="56" customFormat="1" x14ac:dyDescent="0.25"/>
    <row r="8171" s="56" customFormat="1" x14ac:dyDescent="0.25"/>
    <row r="8172" s="56" customFormat="1" x14ac:dyDescent="0.25"/>
    <row r="8173" s="56" customFormat="1" x14ac:dyDescent="0.25"/>
    <row r="8174" s="56" customFormat="1" x14ac:dyDescent="0.25"/>
    <row r="8175" s="56" customFormat="1" x14ac:dyDescent="0.25"/>
    <row r="8176" s="56" customFormat="1" x14ac:dyDescent="0.25"/>
    <row r="8177" s="56" customFormat="1" x14ac:dyDescent="0.25"/>
    <row r="8178" s="56" customFormat="1" x14ac:dyDescent="0.25"/>
    <row r="8179" s="56" customFormat="1" x14ac:dyDescent="0.25"/>
    <row r="8180" s="56" customFormat="1" x14ac:dyDescent="0.25"/>
    <row r="8181" s="56" customFormat="1" x14ac:dyDescent="0.25"/>
    <row r="8182" s="56" customFormat="1" x14ac:dyDescent="0.25"/>
    <row r="8183" s="56" customFormat="1" x14ac:dyDescent="0.25"/>
    <row r="8184" s="56" customFormat="1" x14ac:dyDescent="0.25"/>
    <row r="8185" s="56" customFormat="1" x14ac:dyDescent="0.25"/>
    <row r="8186" s="56" customFormat="1" x14ac:dyDescent="0.25"/>
    <row r="8187" s="56" customFormat="1" x14ac:dyDescent="0.25"/>
    <row r="8188" s="56" customFormat="1" x14ac:dyDescent="0.25"/>
    <row r="8189" s="56" customFormat="1" x14ac:dyDescent="0.25"/>
    <row r="8190" s="56" customFormat="1" x14ac:dyDescent="0.25"/>
    <row r="8191" s="56" customFormat="1" x14ac:dyDescent="0.25"/>
    <row r="8192" s="56" customFormat="1" x14ac:dyDescent="0.25"/>
    <row r="8193" s="56" customFormat="1" x14ac:dyDescent="0.25"/>
    <row r="8194" s="56" customFormat="1" x14ac:dyDescent="0.25"/>
    <row r="8195" s="56" customFormat="1" x14ac:dyDescent="0.25"/>
    <row r="8196" s="56" customFormat="1" x14ac:dyDescent="0.25"/>
    <row r="8197" s="56" customFormat="1" x14ac:dyDescent="0.25"/>
    <row r="8198" s="56" customFormat="1" x14ac:dyDescent="0.25"/>
    <row r="8199" s="56" customFormat="1" x14ac:dyDescent="0.25"/>
    <row r="8200" s="56" customFormat="1" x14ac:dyDescent="0.25"/>
    <row r="8201" s="56" customFormat="1" x14ac:dyDescent="0.25"/>
    <row r="8202" s="56" customFormat="1" x14ac:dyDescent="0.25"/>
    <row r="8203" s="56" customFormat="1" x14ac:dyDescent="0.25"/>
    <row r="8204" s="56" customFormat="1" x14ac:dyDescent="0.25"/>
    <row r="8205" s="56" customFormat="1" x14ac:dyDescent="0.25"/>
    <row r="8206" s="56" customFormat="1" x14ac:dyDescent="0.25"/>
    <row r="8207" s="56" customFormat="1" x14ac:dyDescent="0.25"/>
    <row r="8208" s="56" customFormat="1" x14ac:dyDescent="0.25"/>
    <row r="8209" s="56" customFormat="1" x14ac:dyDescent="0.25"/>
    <row r="8210" s="56" customFormat="1" x14ac:dyDescent="0.25"/>
    <row r="8211" s="56" customFormat="1" x14ac:dyDescent="0.25"/>
    <row r="8212" s="56" customFormat="1" x14ac:dyDescent="0.25"/>
    <row r="8213" s="56" customFormat="1" x14ac:dyDescent="0.25"/>
    <row r="8214" s="56" customFormat="1" x14ac:dyDescent="0.25"/>
    <row r="8215" s="56" customFormat="1" x14ac:dyDescent="0.25"/>
    <row r="8216" s="56" customFormat="1" x14ac:dyDescent="0.25"/>
    <row r="8217" s="56" customFormat="1" x14ac:dyDescent="0.25"/>
    <row r="8218" s="56" customFormat="1" x14ac:dyDescent="0.25"/>
    <row r="8219" s="56" customFormat="1" x14ac:dyDescent="0.25"/>
    <row r="8220" s="56" customFormat="1" x14ac:dyDescent="0.25"/>
    <row r="8221" s="56" customFormat="1" x14ac:dyDescent="0.25"/>
    <row r="8222" s="56" customFormat="1" x14ac:dyDescent="0.25"/>
    <row r="8223" s="56" customFormat="1" x14ac:dyDescent="0.25"/>
    <row r="8224" s="56" customFormat="1" x14ac:dyDescent="0.25"/>
    <row r="8225" s="56" customFormat="1" x14ac:dyDescent="0.25"/>
    <row r="8226" s="56" customFormat="1" x14ac:dyDescent="0.25"/>
    <row r="8227" s="56" customFormat="1" x14ac:dyDescent="0.25"/>
    <row r="8228" s="56" customFormat="1" x14ac:dyDescent="0.25"/>
    <row r="8229" s="56" customFormat="1" x14ac:dyDescent="0.25"/>
    <row r="8230" s="56" customFormat="1" x14ac:dyDescent="0.25"/>
    <row r="8231" s="56" customFormat="1" x14ac:dyDescent="0.25"/>
    <row r="8232" s="56" customFormat="1" x14ac:dyDescent="0.25"/>
    <row r="8233" s="56" customFormat="1" x14ac:dyDescent="0.25"/>
    <row r="8234" s="56" customFormat="1" x14ac:dyDescent="0.25"/>
    <row r="8235" s="56" customFormat="1" x14ac:dyDescent="0.25"/>
    <row r="8236" s="56" customFormat="1" x14ac:dyDescent="0.25"/>
    <row r="8237" s="56" customFormat="1" x14ac:dyDescent="0.25"/>
    <row r="8238" s="56" customFormat="1" x14ac:dyDescent="0.25"/>
    <row r="8239" s="56" customFormat="1" x14ac:dyDescent="0.25"/>
    <row r="8240" s="56" customFormat="1" x14ac:dyDescent="0.25"/>
    <row r="8241" s="56" customFormat="1" x14ac:dyDescent="0.25"/>
    <row r="8242" s="56" customFormat="1" x14ac:dyDescent="0.25"/>
    <row r="8243" s="56" customFormat="1" x14ac:dyDescent="0.25"/>
    <row r="8244" s="56" customFormat="1" x14ac:dyDescent="0.25"/>
    <row r="8245" s="56" customFormat="1" x14ac:dyDescent="0.25"/>
    <row r="8246" s="56" customFormat="1" x14ac:dyDescent="0.25"/>
    <row r="8247" s="56" customFormat="1" x14ac:dyDescent="0.25"/>
    <row r="8248" s="56" customFormat="1" x14ac:dyDescent="0.25"/>
    <row r="8249" s="56" customFormat="1" x14ac:dyDescent="0.25"/>
    <row r="8250" s="56" customFormat="1" x14ac:dyDescent="0.25"/>
    <row r="8251" s="56" customFormat="1" x14ac:dyDescent="0.25"/>
    <row r="8252" s="56" customFormat="1" x14ac:dyDescent="0.25"/>
    <row r="8253" s="56" customFormat="1" x14ac:dyDescent="0.25"/>
    <row r="8254" s="56" customFormat="1" x14ac:dyDescent="0.25"/>
    <row r="8255" s="56" customFormat="1" x14ac:dyDescent="0.25"/>
    <row r="8256" s="56" customFormat="1" x14ac:dyDescent="0.25"/>
    <row r="8257" s="56" customFormat="1" x14ac:dyDescent="0.25"/>
    <row r="8258" s="56" customFormat="1" x14ac:dyDescent="0.25"/>
    <row r="8259" s="56" customFormat="1" x14ac:dyDescent="0.25"/>
    <row r="8260" s="56" customFormat="1" x14ac:dyDescent="0.25"/>
    <row r="8261" s="56" customFormat="1" x14ac:dyDescent="0.25"/>
    <row r="8262" s="56" customFormat="1" x14ac:dyDescent="0.25"/>
    <row r="8263" s="56" customFormat="1" x14ac:dyDescent="0.25"/>
    <row r="8264" s="56" customFormat="1" x14ac:dyDescent="0.25"/>
    <row r="8265" s="56" customFormat="1" x14ac:dyDescent="0.25"/>
    <row r="8266" s="56" customFormat="1" x14ac:dyDescent="0.25"/>
    <row r="8267" s="56" customFormat="1" x14ac:dyDescent="0.25"/>
    <row r="8268" s="56" customFormat="1" x14ac:dyDescent="0.25"/>
    <row r="8269" s="56" customFormat="1" x14ac:dyDescent="0.25"/>
    <row r="8270" s="56" customFormat="1" x14ac:dyDescent="0.25"/>
    <row r="8271" s="56" customFormat="1" x14ac:dyDescent="0.25"/>
    <row r="8272" s="56" customFormat="1" x14ac:dyDescent="0.25"/>
    <row r="8273" s="56" customFormat="1" x14ac:dyDescent="0.25"/>
    <row r="8274" s="56" customFormat="1" x14ac:dyDescent="0.25"/>
    <row r="8275" s="56" customFormat="1" x14ac:dyDescent="0.25"/>
    <row r="8276" s="56" customFormat="1" x14ac:dyDescent="0.25"/>
    <row r="8277" s="56" customFormat="1" x14ac:dyDescent="0.25"/>
    <row r="8278" s="56" customFormat="1" x14ac:dyDescent="0.25"/>
    <row r="8279" s="56" customFormat="1" x14ac:dyDescent="0.25"/>
    <row r="8280" s="56" customFormat="1" x14ac:dyDescent="0.25"/>
    <row r="8281" s="56" customFormat="1" x14ac:dyDescent="0.25"/>
    <row r="8282" s="56" customFormat="1" x14ac:dyDescent="0.25"/>
    <row r="8283" s="56" customFormat="1" x14ac:dyDescent="0.25"/>
    <row r="8284" s="56" customFormat="1" x14ac:dyDescent="0.25"/>
    <row r="8285" s="56" customFormat="1" x14ac:dyDescent="0.25"/>
    <row r="8286" s="56" customFormat="1" x14ac:dyDescent="0.25"/>
    <row r="8287" s="56" customFormat="1" x14ac:dyDescent="0.25"/>
    <row r="8288" s="56" customFormat="1" x14ac:dyDescent="0.25"/>
    <row r="8289" s="56" customFormat="1" x14ac:dyDescent="0.25"/>
    <row r="8290" s="56" customFormat="1" x14ac:dyDescent="0.25"/>
    <row r="8291" s="56" customFormat="1" x14ac:dyDescent="0.25"/>
    <row r="8292" s="56" customFormat="1" x14ac:dyDescent="0.25"/>
    <row r="8293" s="56" customFormat="1" x14ac:dyDescent="0.25"/>
    <row r="8294" s="56" customFormat="1" x14ac:dyDescent="0.25"/>
    <row r="8295" s="56" customFormat="1" x14ac:dyDescent="0.25"/>
    <row r="8296" s="56" customFormat="1" x14ac:dyDescent="0.25"/>
    <row r="8297" s="56" customFormat="1" x14ac:dyDescent="0.25"/>
    <row r="8298" s="56" customFormat="1" x14ac:dyDescent="0.25"/>
    <row r="8299" s="56" customFormat="1" x14ac:dyDescent="0.25"/>
    <row r="8300" s="56" customFormat="1" x14ac:dyDescent="0.25"/>
    <row r="8301" s="56" customFormat="1" x14ac:dyDescent="0.25"/>
    <row r="8302" s="56" customFormat="1" x14ac:dyDescent="0.25"/>
    <row r="8303" s="56" customFormat="1" x14ac:dyDescent="0.25"/>
    <row r="8304" s="56" customFormat="1" x14ac:dyDescent="0.25"/>
    <row r="8305" s="56" customFormat="1" x14ac:dyDescent="0.25"/>
    <row r="8306" s="56" customFormat="1" x14ac:dyDescent="0.25"/>
    <row r="8307" s="56" customFormat="1" x14ac:dyDescent="0.25"/>
    <row r="8308" s="56" customFormat="1" x14ac:dyDescent="0.25"/>
    <row r="8309" s="56" customFormat="1" x14ac:dyDescent="0.25"/>
    <row r="8310" s="56" customFormat="1" x14ac:dyDescent="0.25"/>
    <row r="8311" s="56" customFormat="1" x14ac:dyDescent="0.25"/>
    <row r="8312" s="56" customFormat="1" x14ac:dyDescent="0.25"/>
    <row r="8313" s="56" customFormat="1" x14ac:dyDescent="0.25"/>
    <row r="8314" s="56" customFormat="1" x14ac:dyDescent="0.25"/>
    <row r="8315" s="56" customFormat="1" x14ac:dyDescent="0.25"/>
    <row r="8316" s="56" customFormat="1" x14ac:dyDescent="0.25"/>
    <row r="8317" s="56" customFormat="1" x14ac:dyDescent="0.25"/>
    <row r="8318" s="56" customFormat="1" x14ac:dyDescent="0.25"/>
    <row r="8319" s="56" customFormat="1" x14ac:dyDescent="0.25"/>
    <row r="8320" s="56" customFormat="1" x14ac:dyDescent="0.25"/>
    <row r="8321" s="56" customFormat="1" x14ac:dyDescent="0.25"/>
    <row r="8322" s="56" customFormat="1" x14ac:dyDescent="0.25"/>
    <row r="8323" s="56" customFormat="1" x14ac:dyDescent="0.25"/>
    <row r="8324" s="56" customFormat="1" x14ac:dyDescent="0.25"/>
    <row r="8325" s="56" customFormat="1" x14ac:dyDescent="0.25"/>
    <row r="8326" s="56" customFormat="1" x14ac:dyDescent="0.25"/>
    <row r="8327" s="56" customFormat="1" x14ac:dyDescent="0.25"/>
    <row r="8328" s="56" customFormat="1" x14ac:dyDescent="0.25"/>
    <row r="8329" s="56" customFormat="1" x14ac:dyDescent="0.25"/>
    <row r="8330" s="56" customFormat="1" x14ac:dyDescent="0.25"/>
    <row r="8331" s="56" customFormat="1" x14ac:dyDescent="0.25"/>
    <row r="8332" s="56" customFormat="1" x14ac:dyDescent="0.25"/>
    <row r="8333" s="56" customFormat="1" x14ac:dyDescent="0.25"/>
    <row r="8334" s="56" customFormat="1" x14ac:dyDescent="0.25"/>
    <row r="8335" s="56" customFormat="1" x14ac:dyDescent="0.25"/>
    <row r="8336" s="56" customFormat="1" x14ac:dyDescent="0.25"/>
    <row r="8337" s="56" customFormat="1" x14ac:dyDescent="0.25"/>
    <row r="8338" s="56" customFormat="1" x14ac:dyDescent="0.25"/>
    <row r="8339" s="56" customFormat="1" x14ac:dyDescent="0.25"/>
    <row r="8340" s="56" customFormat="1" x14ac:dyDescent="0.25"/>
    <row r="8341" s="56" customFormat="1" x14ac:dyDescent="0.25"/>
    <row r="8342" s="56" customFormat="1" x14ac:dyDescent="0.25"/>
    <row r="8343" s="56" customFormat="1" x14ac:dyDescent="0.25"/>
    <row r="8344" s="56" customFormat="1" x14ac:dyDescent="0.25"/>
    <row r="8345" s="56" customFormat="1" x14ac:dyDescent="0.25"/>
    <row r="8346" s="56" customFormat="1" x14ac:dyDescent="0.25"/>
    <row r="8347" s="56" customFormat="1" x14ac:dyDescent="0.25"/>
    <row r="8348" s="56" customFormat="1" x14ac:dyDescent="0.25"/>
    <row r="8349" s="56" customFormat="1" x14ac:dyDescent="0.25"/>
    <row r="8350" s="56" customFormat="1" x14ac:dyDescent="0.25"/>
    <row r="8351" s="56" customFormat="1" x14ac:dyDescent="0.25"/>
    <row r="8352" s="56" customFormat="1" x14ac:dyDescent="0.25"/>
    <row r="8353" s="56" customFormat="1" x14ac:dyDescent="0.25"/>
    <row r="8354" s="56" customFormat="1" x14ac:dyDescent="0.25"/>
    <row r="8355" s="56" customFormat="1" x14ac:dyDescent="0.25"/>
    <row r="8356" s="56" customFormat="1" x14ac:dyDescent="0.25"/>
    <row r="8357" s="56" customFormat="1" x14ac:dyDescent="0.25"/>
    <row r="8358" s="56" customFormat="1" x14ac:dyDescent="0.25"/>
    <row r="8359" s="56" customFormat="1" x14ac:dyDescent="0.25"/>
    <row r="8360" s="56" customFormat="1" x14ac:dyDescent="0.25"/>
    <row r="8361" s="56" customFormat="1" x14ac:dyDescent="0.25"/>
    <row r="8362" s="56" customFormat="1" x14ac:dyDescent="0.25"/>
    <row r="8363" s="56" customFormat="1" x14ac:dyDescent="0.25"/>
    <row r="8364" s="56" customFormat="1" x14ac:dyDescent="0.25"/>
    <row r="8365" s="56" customFormat="1" x14ac:dyDescent="0.25"/>
    <row r="8366" s="56" customFormat="1" x14ac:dyDescent="0.25"/>
    <row r="8367" s="56" customFormat="1" x14ac:dyDescent="0.25"/>
    <row r="8368" s="56" customFormat="1" x14ac:dyDescent="0.25"/>
    <row r="8369" s="56" customFormat="1" x14ac:dyDescent="0.25"/>
    <row r="8370" s="56" customFormat="1" x14ac:dyDescent="0.25"/>
    <row r="8371" s="56" customFormat="1" x14ac:dyDescent="0.25"/>
    <row r="8372" s="56" customFormat="1" x14ac:dyDescent="0.25"/>
    <row r="8373" s="56" customFormat="1" x14ac:dyDescent="0.25"/>
    <row r="8374" s="56" customFormat="1" x14ac:dyDescent="0.25"/>
    <row r="8375" s="56" customFormat="1" x14ac:dyDescent="0.25"/>
    <row r="8376" s="56" customFormat="1" x14ac:dyDescent="0.25"/>
    <row r="8377" s="56" customFormat="1" x14ac:dyDescent="0.25"/>
    <row r="8378" s="56" customFormat="1" x14ac:dyDescent="0.25"/>
    <row r="8379" s="56" customFormat="1" x14ac:dyDescent="0.25"/>
    <row r="8380" s="56" customFormat="1" x14ac:dyDescent="0.25"/>
    <row r="8381" s="56" customFormat="1" x14ac:dyDescent="0.25"/>
    <row r="8382" s="56" customFormat="1" x14ac:dyDescent="0.25"/>
    <row r="8383" s="56" customFormat="1" x14ac:dyDescent="0.25"/>
    <row r="8384" s="56" customFormat="1" x14ac:dyDescent="0.25"/>
    <row r="8385" s="56" customFormat="1" x14ac:dyDescent="0.25"/>
    <row r="8386" s="56" customFormat="1" x14ac:dyDescent="0.25"/>
    <row r="8387" s="56" customFormat="1" x14ac:dyDescent="0.25"/>
    <row r="8388" s="56" customFormat="1" x14ac:dyDescent="0.25"/>
    <row r="8389" s="56" customFormat="1" x14ac:dyDescent="0.25"/>
    <row r="8390" s="56" customFormat="1" x14ac:dyDescent="0.25"/>
    <row r="8391" s="56" customFormat="1" x14ac:dyDescent="0.25"/>
    <row r="8392" s="56" customFormat="1" x14ac:dyDescent="0.25"/>
    <row r="8393" s="56" customFormat="1" x14ac:dyDescent="0.25"/>
    <row r="8394" s="56" customFormat="1" x14ac:dyDescent="0.25"/>
    <row r="8395" s="56" customFormat="1" x14ac:dyDescent="0.25"/>
    <row r="8396" s="56" customFormat="1" x14ac:dyDescent="0.25"/>
    <row r="8397" s="56" customFormat="1" x14ac:dyDescent="0.25"/>
    <row r="8398" s="56" customFormat="1" x14ac:dyDescent="0.25"/>
    <row r="8399" s="56" customFormat="1" x14ac:dyDescent="0.25"/>
    <row r="8400" s="56" customFormat="1" x14ac:dyDescent="0.25"/>
    <row r="8401" s="56" customFormat="1" x14ac:dyDescent="0.25"/>
    <row r="8402" s="56" customFormat="1" x14ac:dyDescent="0.25"/>
    <row r="8403" s="56" customFormat="1" x14ac:dyDescent="0.25"/>
    <row r="8404" s="56" customFormat="1" x14ac:dyDescent="0.25"/>
    <row r="8405" s="56" customFormat="1" x14ac:dyDescent="0.25"/>
    <row r="8406" s="56" customFormat="1" x14ac:dyDescent="0.25"/>
    <row r="8407" s="56" customFormat="1" x14ac:dyDescent="0.25"/>
    <row r="8408" s="56" customFormat="1" x14ac:dyDescent="0.25"/>
    <row r="8409" s="56" customFormat="1" x14ac:dyDescent="0.25"/>
    <row r="8410" s="56" customFormat="1" x14ac:dyDescent="0.25"/>
    <row r="8411" s="56" customFormat="1" x14ac:dyDescent="0.25"/>
    <row r="8412" s="56" customFormat="1" x14ac:dyDescent="0.25"/>
    <row r="8413" s="56" customFormat="1" x14ac:dyDescent="0.25"/>
    <row r="8414" s="56" customFormat="1" x14ac:dyDescent="0.25"/>
    <row r="8415" s="56" customFormat="1" x14ac:dyDescent="0.25"/>
    <row r="8416" s="56" customFormat="1" x14ac:dyDescent="0.25"/>
    <row r="8417" s="56" customFormat="1" x14ac:dyDescent="0.25"/>
    <row r="8418" s="56" customFormat="1" x14ac:dyDescent="0.25"/>
    <row r="8419" s="56" customFormat="1" x14ac:dyDescent="0.25"/>
    <row r="8420" s="56" customFormat="1" x14ac:dyDescent="0.25"/>
    <row r="8421" s="56" customFormat="1" x14ac:dyDescent="0.25"/>
    <row r="8422" s="56" customFormat="1" x14ac:dyDescent="0.25"/>
    <row r="8423" s="56" customFormat="1" x14ac:dyDescent="0.25"/>
    <row r="8424" s="56" customFormat="1" x14ac:dyDescent="0.25"/>
    <row r="8425" s="56" customFormat="1" x14ac:dyDescent="0.25"/>
    <row r="8426" s="56" customFormat="1" x14ac:dyDescent="0.25"/>
    <row r="8427" s="56" customFormat="1" x14ac:dyDescent="0.25"/>
    <row r="8428" s="56" customFormat="1" x14ac:dyDescent="0.25"/>
    <row r="8429" s="56" customFormat="1" x14ac:dyDescent="0.25"/>
    <row r="8430" s="56" customFormat="1" x14ac:dyDescent="0.25"/>
    <row r="8431" s="56" customFormat="1" x14ac:dyDescent="0.25"/>
    <row r="8432" s="56" customFormat="1" x14ac:dyDescent="0.25"/>
    <row r="8433" s="56" customFormat="1" x14ac:dyDescent="0.25"/>
    <row r="8434" s="56" customFormat="1" x14ac:dyDescent="0.25"/>
    <row r="8435" s="56" customFormat="1" x14ac:dyDescent="0.25"/>
    <row r="8436" s="56" customFormat="1" x14ac:dyDescent="0.25"/>
    <row r="8437" s="56" customFormat="1" x14ac:dyDescent="0.25"/>
    <row r="8438" s="56" customFormat="1" x14ac:dyDescent="0.25"/>
    <row r="8439" s="56" customFormat="1" x14ac:dyDescent="0.25"/>
    <row r="8440" s="56" customFormat="1" x14ac:dyDescent="0.25"/>
    <row r="8441" s="56" customFormat="1" x14ac:dyDescent="0.25"/>
    <row r="8442" s="56" customFormat="1" x14ac:dyDescent="0.25"/>
    <row r="8443" s="56" customFormat="1" x14ac:dyDescent="0.25"/>
    <row r="8444" s="56" customFormat="1" x14ac:dyDescent="0.25"/>
    <row r="8445" s="56" customFormat="1" x14ac:dyDescent="0.25"/>
    <row r="8446" s="56" customFormat="1" x14ac:dyDescent="0.25"/>
    <row r="8447" s="56" customFormat="1" x14ac:dyDescent="0.25"/>
    <row r="8448" s="56" customFormat="1" x14ac:dyDescent="0.25"/>
    <row r="8449" s="56" customFormat="1" x14ac:dyDescent="0.25"/>
    <row r="8450" s="56" customFormat="1" x14ac:dyDescent="0.25"/>
    <row r="8451" s="56" customFormat="1" x14ac:dyDescent="0.25"/>
    <row r="8452" s="56" customFormat="1" x14ac:dyDescent="0.25"/>
    <row r="8453" s="56" customFormat="1" x14ac:dyDescent="0.25"/>
    <row r="8454" s="56" customFormat="1" x14ac:dyDescent="0.25"/>
    <row r="8455" s="56" customFormat="1" x14ac:dyDescent="0.25"/>
    <row r="8456" s="56" customFormat="1" x14ac:dyDescent="0.25"/>
    <row r="8457" s="56" customFormat="1" x14ac:dyDescent="0.25"/>
    <row r="8458" s="56" customFormat="1" x14ac:dyDescent="0.25"/>
    <row r="8459" s="56" customFormat="1" x14ac:dyDescent="0.25"/>
    <row r="8460" s="56" customFormat="1" x14ac:dyDescent="0.25"/>
    <row r="8461" s="56" customFormat="1" x14ac:dyDescent="0.25"/>
    <row r="8462" s="56" customFormat="1" x14ac:dyDescent="0.25"/>
    <row r="8463" s="56" customFormat="1" x14ac:dyDescent="0.25"/>
    <row r="8464" s="56" customFormat="1" x14ac:dyDescent="0.25"/>
    <row r="8465" s="56" customFormat="1" x14ac:dyDescent="0.25"/>
    <row r="8466" s="56" customFormat="1" x14ac:dyDescent="0.25"/>
    <row r="8467" s="56" customFormat="1" x14ac:dyDescent="0.25"/>
    <row r="8468" s="56" customFormat="1" x14ac:dyDescent="0.25"/>
    <row r="8469" s="56" customFormat="1" x14ac:dyDescent="0.25"/>
    <row r="8470" s="56" customFormat="1" x14ac:dyDescent="0.25"/>
    <row r="8471" s="56" customFormat="1" x14ac:dyDescent="0.25"/>
    <row r="8472" s="56" customFormat="1" x14ac:dyDescent="0.25"/>
    <row r="8473" s="56" customFormat="1" x14ac:dyDescent="0.25"/>
    <row r="8474" s="56" customFormat="1" x14ac:dyDescent="0.25"/>
    <row r="8475" s="56" customFormat="1" x14ac:dyDescent="0.25"/>
    <row r="8476" s="56" customFormat="1" x14ac:dyDescent="0.25"/>
    <row r="8477" s="56" customFormat="1" x14ac:dyDescent="0.25"/>
    <row r="8478" s="56" customFormat="1" x14ac:dyDescent="0.25"/>
    <row r="8479" s="56" customFormat="1" x14ac:dyDescent="0.25"/>
    <row r="8480" s="56" customFormat="1" x14ac:dyDescent="0.25"/>
    <row r="8481" s="56" customFormat="1" x14ac:dyDescent="0.25"/>
    <row r="8482" s="56" customFormat="1" x14ac:dyDescent="0.25"/>
    <row r="8483" s="56" customFormat="1" x14ac:dyDescent="0.25"/>
    <row r="8484" s="56" customFormat="1" x14ac:dyDescent="0.25"/>
    <row r="8485" s="56" customFormat="1" x14ac:dyDescent="0.25"/>
    <row r="8486" s="56" customFormat="1" x14ac:dyDescent="0.25"/>
    <row r="8487" s="56" customFormat="1" x14ac:dyDescent="0.25"/>
    <row r="8488" s="56" customFormat="1" x14ac:dyDescent="0.25"/>
    <row r="8489" s="56" customFormat="1" x14ac:dyDescent="0.25"/>
    <row r="8490" s="56" customFormat="1" x14ac:dyDescent="0.25"/>
    <row r="8491" s="56" customFormat="1" x14ac:dyDescent="0.25"/>
    <row r="8492" s="56" customFormat="1" x14ac:dyDescent="0.25"/>
    <row r="8493" s="56" customFormat="1" x14ac:dyDescent="0.25"/>
    <row r="8494" s="56" customFormat="1" x14ac:dyDescent="0.25"/>
    <row r="8495" s="56" customFormat="1" x14ac:dyDescent="0.25"/>
    <row r="8496" s="56" customFormat="1" x14ac:dyDescent="0.25"/>
    <row r="8497" s="56" customFormat="1" x14ac:dyDescent="0.25"/>
    <row r="8498" s="56" customFormat="1" x14ac:dyDescent="0.25"/>
    <row r="8499" s="56" customFormat="1" x14ac:dyDescent="0.25"/>
    <row r="8500" s="56" customFormat="1" x14ac:dyDescent="0.25"/>
    <row r="8501" s="56" customFormat="1" x14ac:dyDescent="0.25"/>
    <row r="8502" s="56" customFormat="1" x14ac:dyDescent="0.25"/>
    <row r="8503" s="56" customFormat="1" x14ac:dyDescent="0.25"/>
    <row r="8504" s="56" customFormat="1" x14ac:dyDescent="0.25"/>
    <row r="8505" s="56" customFormat="1" x14ac:dyDescent="0.25"/>
    <row r="8506" s="56" customFormat="1" x14ac:dyDescent="0.25"/>
    <row r="8507" s="56" customFormat="1" x14ac:dyDescent="0.25"/>
    <row r="8508" s="56" customFormat="1" x14ac:dyDescent="0.25"/>
    <row r="8509" s="56" customFormat="1" x14ac:dyDescent="0.25"/>
    <row r="8510" s="56" customFormat="1" x14ac:dyDescent="0.25"/>
    <row r="8511" s="56" customFormat="1" x14ac:dyDescent="0.25"/>
    <row r="8512" s="56" customFormat="1" x14ac:dyDescent="0.25"/>
    <row r="8513" s="56" customFormat="1" x14ac:dyDescent="0.25"/>
    <row r="8514" s="56" customFormat="1" x14ac:dyDescent="0.25"/>
    <row r="8515" s="56" customFormat="1" x14ac:dyDescent="0.25"/>
    <row r="8516" s="56" customFormat="1" x14ac:dyDescent="0.25"/>
    <row r="8517" s="56" customFormat="1" x14ac:dyDescent="0.25"/>
    <row r="8518" s="56" customFormat="1" x14ac:dyDescent="0.25"/>
    <row r="8519" s="56" customFormat="1" x14ac:dyDescent="0.25"/>
    <row r="8520" s="56" customFormat="1" x14ac:dyDescent="0.25"/>
    <row r="8521" s="56" customFormat="1" x14ac:dyDescent="0.25"/>
    <row r="8522" s="56" customFormat="1" x14ac:dyDescent="0.25"/>
    <row r="8523" s="56" customFormat="1" x14ac:dyDescent="0.25"/>
    <row r="8524" s="56" customFormat="1" x14ac:dyDescent="0.25"/>
    <row r="8525" s="56" customFormat="1" x14ac:dyDescent="0.25"/>
    <row r="8526" s="56" customFormat="1" x14ac:dyDescent="0.25"/>
    <row r="8527" s="56" customFormat="1" x14ac:dyDescent="0.25"/>
    <row r="8528" s="56" customFormat="1" x14ac:dyDescent="0.25"/>
    <row r="8529" s="56" customFormat="1" x14ac:dyDescent="0.25"/>
    <row r="8530" s="56" customFormat="1" x14ac:dyDescent="0.25"/>
    <row r="8531" s="56" customFormat="1" x14ac:dyDescent="0.25"/>
    <row r="8532" s="56" customFormat="1" x14ac:dyDescent="0.25"/>
    <row r="8533" s="56" customFormat="1" x14ac:dyDescent="0.25"/>
    <row r="8534" s="56" customFormat="1" x14ac:dyDescent="0.25"/>
    <row r="8535" s="56" customFormat="1" x14ac:dyDescent="0.25"/>
    <row r="8536" s="56" customFormat="1" x14ac:dyDescent="0.25"/>
    <row r="8537" s="56" customFormat="1" x14ac:dyDescent="0.25"/>
    <row r="8538" s="56" customFormat="1" x14ac:dyDescent="0.25"/>
    <row r="8539" s="56" customFormat="1" x14ac:dyDescent="0.25"/>
    <row r="8540" s="56" customFormat="1" x14ac:dyDescent="0.25"/>
    <row r="8541" s="56" customFormat="1" x14ac:dyDescent="0.25"/>
    <row r="8542" s="56" customFormat="1" x14ac:dyDescent="0.25"/>
    <row r="8543" s="56" customFormat="1" x14ac:dyDescent="0.25"/>
    <row r="8544" s="56" customFormat="1" x14ac:dyDescent="0.25"/>
    <row r="8545" s="56" customFormat="1" x14ac:dyDescent="0.25"/>
    <row r="8546" s="56" customFormat="1" x14ac:dyDescent="0.25"/>
    <row r="8547" s="56" customFormat="1" x14ac:dyDescent="0.25"/>
    <row r="8548" s="56" customFormat="1" x14ac:dyDescent="0.25"/>
    <row r="8549" s="56" customFormat="1" x14ac:dyDescent="0.25"/>
    <row r="8550" s="56" customFormat="1" x14ac:dyDescent="0.25"/>
    <row r="8551" s="56" customFormat="1" x14ac:dyDescent="0.25"/>
    <row r="8552" s="56" customFormat="1" x14ac:dyDescent="0.25"/>
    <row r="8553" s="56" customFormat="1" x14ac:dyDescent="0.25"/>
    <row r="8554" s="56" customFormat="1" x14ac:dyDescent="0.25"/>
    <row r="8555" s="56" customFormat="1" x14ac:dyDescent="0.25"/>
    <row r="8556" s="56" customFormat="1" x14ac:dyDescent="0.25"/>
    <row r="8557" s="56" customFormat="1" x14ac:dyDescent="0.25"/>
    <row r="8558" s="56" customFormat="1" x14ac:dyDescent="0.25"/>
    <row r="8559" s="56" customFormat="1" x14ac:dyDescent="0.25"/>
    <row r="8560" s="56" customFormat="1" x14ac:dyDescent="0.25"/>
    <row r="8561" s="56" customFormat="1" x14ac:dyDescent="0.25"/>
    <row r="8562" s="56" customFormat="1" x14ac:dyDescent="0.25"/>
    <row r="8563" s="56" customFormat="1" x14ac:dyDescent="0.25"/>
    <row r="8564" s="56" customFormat="1" x14ac:dyDescent="0.25"/>
    <row r="8565" s="56" customFormat="1" x14ac:dyDescent="0.25"/>
    <row r="8566" s="56" customFormat="1" x14ac:dyDescent="0.25"/>
    <row r="8567" s="56" customFormat="1" x14ac:dyDescent="0.25"/>
    <row r="8568" s="56" customFormat="1" x14ac:dyDescent="0.25"/>
    <row r="8569" s="56" customFormat="1" x14ac:dyDescent="0.25"/>
    <row r="8570" s="56" customFormat="1" x14ac:dyDescent="0.25"/>
    <row r="8571" s="56" customFormat="1" x14ac:dyDescent="0.25"/>
    <row r="8572" s="56" customFormat="1" x14ac:dyDescent="0.25"/>
    <row r="8573" s="56" customFormat="1" x14ac:dyDescent="0.25"/>
    <row r="8574" s="56" customFormat="1" x14ac:dyDescent="0.25"/>
    <row r="8575" s="56" customFormat="1" x14ac:dyDescent="0.25"/>
    <row r="8576" s="56" customFormat="1" x14ac:dyDescent="0.25"/>
    <row r="8577" s="56" customFormat="1" x14ac:dyDescent="0.25"/>
    <row r="8578" s="56" customFormat="1" x14ac:dyDescent="0.25"/>
    <row r="8579" s="56" customFormat="1" x14ac:dyDescent="0.25"/>
    <row r="8580" s="56" customFormat="1" x14ac:dyDescent="0.25"/>
    <row r="8581" s="56" customFormat="1" x14ac:dyDescent="0.25"/>
    <row r="8582" s="56" customFormat="1" x14ac:dyDescent="0.25"/>
    <row r="8583" s="56" customFormat="1" x14ac:dyDescent="0.25"/>
    <row r="8584" s="56" customFormat="1" x14ac:dyDescent="0.25"/>
    <row r="8585" s="56" customFormat="1" x14ac:dyDescent="0.25"/>
    <row r="8586" s="56" customFormat="1" x14ac:dyDescent="0.25"/>
    <row r="8587" s="56" customFormat="1" x14ac:dyDescent="0.25"/>
    <row r="8588" s="56" customFormat="1" x14ac:dyDescent="0.25"/>
    <row r="8589" s="56" customFormat="1" x14ac:dyDescent="0.25"/>
    <row r="8590" s="56" customFormat="1" x14ac:dyDescent="0.25"/>
    <row r="8591" s="56" customFormat="1" x14ac:dyDescent="0.25"/>
    <row r="8592" s="56" customFormat="1" x14ac:dyDescent="0.25"/>
    <row r="8593" s="56" customFormat="1" x14ac:dyDescent="0.25"/>
    <row r="8594" s="56" customFormat="1" x14ac:dyDescent="0.25"/>
    <row r="8595" s="56" customFormat="1" x14ac:dyDescent="0.25"/>
    <row r="8596" s="56" customFormat="1" x14ac:dyDescent="0.25"/>
    <row r="8597" s="56" customFormat="1" x14ac:dyDescent="0.25"/>
    <row r="8598" s="56" customFormat="1" x14ac:dyDescent="0.25"/>
    <row r="8599" s="56" customFormat="1" x14ac:dyDescent="0.25"/>
    <row r="8600" s="56" customFormat="1" x14ac:dyDescent="0.25"/>
    <row r="8601" s="56" customFormat="1" x14ac:dyDescent="0.25"/>
    <row r="8602" s="56" customFormat="1" x14ac:dyDescent="0.25"/>
    <row r="8603" s="56" customFormat="1" x14ac:dyDescent="0.25"/>
    <row r="8604" s="56" customFormat="1" x14ac:dyDescent="0.25"/>
    <row r="8605" s="56" customFormat="1" x14ac:dyDescent="0.25"/>
    <row r="8606" s="56" customFormat="1" x14ac:dyDescent="0.25"/>
    <row r="8607" s="56" customFormat="1" x14ac:dyDescent="0.25"/>
    <row r="8608" s="56" customFormat="1" x14ac:dyDescent="0.25"/>
    <row r="8609" s="56" customFormat="1" x14ac:dyDescent="0.25"/>
    <row r="8610" s="56" customFormat="1" x14ac:dyDescent="0.25"/>
    <row r="8611" s="56" customFormat="1" x14ac:dyDescent="0.25"/>
    <row r="8612" s="56" customFormat="1" x14ac:dyDescent="0.25"/>
    <row r="8613" s="56" customFormat="1" x14ac:dyDescent="0.25"/>
    <row r="8614" s="56" customFormat="1" x14ac:dyDescent="0.25"/>
    <row r="8615" s="56" customFormat="1" x14ac:dyDescent="0.25"/>
    <row r="8616" s="56" customFormat="1" x14ac:dyDescent="0.25"/>
    <row r="8617" s="56" customFormat="1" x14ac:dyDescent="0.25"/>
    <row r="8618" s="56" customFormat="1" x14ac:dyDescent="0.25"/>
    <row r="8619" s="56" customFormat="1" x14ac:dyDescent="0.25"/>
    <row r="8620" s="56" customFormat="1" x14ac:dyDescent="0.25"/>
    <row r="8621" s="56" customFormat="1" x14ac:dyDescent="0.25"/>
    <row r="8622" s="56" customFormat="1" x14ac:dyDescent="0.25"/>
    <row r="8623" s="56" customFormat="1" x14ac:dyDescent="0.25"/>
    <row r="8624" s="56" customFormat="1" x14ac:dyDescent="0.25"/>
    <row r="8625" s="56" customFormat="1" x14ac:dyDescent="0.25"/>
    <row r="8626" s="56" customFormat="1" x14ac:dyDescent="0.25"/>
    <row r="8627" s="56" customFormat="1" x14ac:dyDescent="0.25"/>
    <row r="8628" s="56" customFormat="1" x14ac:dyDescent="0.25"/>
    <row r="8629" s="56" customFormat="1" x14ac:dyDescent="0.25"/>
    <row r="8630" s="56" customFormat="1" x14ac:dyDescent="0.25"/>
    <row r="8631" s="56" customFormat="1" x14ac:dyDescent="0.25"/>
    <row r="8632" s="56" customFormat="1" x14ac:dyDescent="0.25"/>
    <row r="8633" s="56" customFormat="1" x14ac:dyDescent="0.25"/>
    <row r="8634" s="56" customFormat="1" x14ac:dyDescent="0.25"/>
    <row r="8635" s="56" customFormat="1" x14ac:dyDescent="0.25"/>
    <row r="8636" s="56" customFormat="1" x14ac:dyDescent="0.25"/>
    <row r="8637" s="56" customFormat="1" x14ac:dyDescent="0.25"/>
    <row r="8638" s="56" customFormat="1" x14ac:dyDescent="0.25"/>
    <row r="8639" s="56" customFormat="1" x14ac:dyDescent="0.25"/>
    <row r="8640" s="56" customFormat="1" x14ac:dyDescent="0.25"/>
    <row r="8641" s="56" customFormat="1" x14ac:dyDescent="0.25"/>
    <row r="8642" s="56" customFormat="1" x14ac:dyDescent="0.25"/>
    <row r="8643" s="56" customFormat="1" x14ac:dyDescent="0.25"/>
    <row r="8644" s="56" customFormat="1" x14ac:dyDescent="0.25"/>
    <row r="8645" s="56" customFormat="1" x14ac:dyDescent="0.25"/>
    <row r="8646" s="56" customFormat="1" x14ac:dyDescent="0.25"/>
    <row r="8647" s="56" customFormat="1" x14ac:dyDescent="0.25"/>
    <row r="8648" s="56" customFormat="1" x14ac:dyDescent="0.25"/>
    <row r="8649" s="56" customFormat="1" x14ac:dyDescent="0.25"/>
    <row r="8650" s="56" customFormat="1" x14ac:dyDescent="0.25"/>
    <row r="8651" s="56" customFormat="1" x14ac:dyDescent="0.25"/>
    <row r="8652" s="56" customFormat="1" x14ac:dyDescent="0.25"/>
    <row r="8653" s="56" customFormat="1" x14ac:dyDescent="0.25"/>
    <row r="8654" s="56" customFormat="1" x14ac:dyDescent="0.25"/>
    <row r="8655" s="56" customFormat="1" x14ac:dyDescent="0.25"/>
    <row r="8656" s="56" customFormat="1" x14ac:dyDescent="0.25"/>
    <row r="8657" s="56" customFormat="1" x14ac:dyDescent="0.25"/>
    <row r="8658" s="56" customFormat="1" x14ac:dyDescent="0.25"/>
    <row r="8659" s="56" customFormat="1" x14ac:dyDescent="0.25"/>
    <row r="8660" s="56" customFormat="1" x14ac:dyDescent="0.25"/>
    <row r="8661" s="56" customFormat="1" x14ac:dyDescent="0.25"/>
    <row r="8662" s="56" customFormat="1" x14ac:dyDescent="0.25"/>
    <row r="8663" s="56" customFormat="1" x14ac:dyDescent="0.25"/>
    <row r="8664" s="56" customFormat="1" x14ac:dyDescent="0.25"/>
    <row r="8665" s="56" customFormat="1" x14ac:dyDescent="0.25"/>
    <row r="8666" s="56" customFormat="1" x14ac:dyDescent="0.25"/>
    <row r="8667" s="56" customFormat="1" x14ac:dyDescent="0.25"/>
    <row r="8668" s="56" customFormat="1" x14ac:dyDescent="0.25"/>
    <row r="8669" s="56" customFormat="1" x14ac:dyDescent="0.25"/>
    <row r="8670" s="56" customFormat="1" x14ac:dyDescent="0.25"/>
    <row r="8671" s="56" customFormat="1" x14ac:dyDescent="0.25"/>
    <row r="8672" s="56" customFormat="1" x14ac:dyDescent="0.25"/>
    <row r="8673" s="56" customFormat="1" x14ac:dyDescent="0.25"/>
    <row r="8674" s="56" customFormat="1" x14ac:dyDescent="0.25"/>
    <row r="8675" s="56" customFormat="1" x14ac:dyDescent="0.25"/>
    <row r="8676" s="56" customFormat="1" x14ac:dyDescent="0.25"/>
    <row r="8677" s="56" customFormat="1" x14ac:dyDescent="0.25"/>
    <row r="8678" s="56" customFormat="1" x14ac:dyDescent="0.25"/>
    <row r="8679" s="56" customFormat="1" x14ac:dyDescent="0.25"/>
    <row r="8680" s="56" customFormat="1" x14ac:dyDescent="0.25"/>
    <row r="8681" s="56" customFormat="1" x14ac:dyDescent="0.25"/>
    <row r="8682" s="56" customFormat="1" x14ac:dyDescent="0.25"/>
    <row r="8683" s="56" customFormat="1" x14ac:dyDescent="0.25"/>
    <row r="8684" s="56" customFormat="1" x14ac:dyDescent="0.25"/>
    <row r="8685" s="56" customFormat="1" x14ac:dyDescent="0.25"/>
    <row r="8686" s="56" customFormat="1" x14ac:dyDescent="0.25"/>
    <row r="8687" s="56" customFormat="1" x14ac:dyDescent="0.25"/>
    <row r="8688" s="56" customFormat="1" x14ac:dyDescent="0.25"/>
    <row r="8689" s="56" customFormat="1" x14ac:dyDescent="0.25"/>
    <row r="8690" s="56" customFormat="1" x14ac:dyDescent="0.25"/>
    <row r="8691" s="56" customFormat="1" x14ac:dyDescent="0.25"/>
    <row r="8692" s="56" customFormat="1" x14ac:dyDescent="0.25"/>
    <row r="8693" s="56" customFormat="1" x14ac:dyDescent="0.25"/>
    <row r="8694" s="56" customFormat="1" x14ac:dyDescent="0.25"/>
    <row r="8695" s="56" customFormat="1" x14ac:dyDescent="0.25"/>
    <row r="8696" s="56" customFormat="1" x14ac:dyDescent="0.25"/>
    <row r="8697" s="56" customFormat="1" x14ac:dyDescent="0.25"/>
    <row r="8698" s="56" customFormat="1" x14ac:dyDescent="0.25"/>
    <row r="8699" s="56" customFormat="1" x14ac:dyDescent="0.25"/>
    <row r="8700" s="56" customFormat="1" x14ac:dyDescent="0.25"/>
    <row r="8701" s="56" customFormat="1" x14ac:dyDescent="0.25"/>
    <row r="8702" s="56" customFormat="1" x14ac:dyDescent="0.25"/>
    <row r="8703" s="56" customFormat="1" x14ac:dyDescent="0.25"/>
    <row r="8704" s="56" customFormat="1" x14ac:dyDescent="0.25"/>
    <row r="8705" s="56" customFormat="1" x14ac:dyDescent="0.25"/>
    <row r="8706" s="56" customFormat="1" x14ac:dyDescent="0.25"/>
    <row r="8707" s="56" customFormat="1" x14ac:dyDescent="0.25"/>
    <row r="8708" s="56" customFormat="1" x14ac:dyDescent="0.25"/>
    <row r="8709" s="56" customFormat="1" x14ac:dyDescent="0.25"/>
    <row r="8710" s="56" customFormat="1" x14ac:dyDescent="0.25"/>
    <row r="8711" s="56" customFormat="1" x14ac:dyDescent="0.25"/>
    <row r="8712" s="56" customFormat="1" x14ac:dyDescent="0.25"/>
    <row r="8713" s="56" customFormat="1" x14ac:dyDescent="0.25"/>
    <row r="8714" s="56" customFormat="1" x14ac:dyDescent="0.25"/>
    <row r="8715" s="56" customFormat="1" x14ac:dyDescent="0.25"/>
    <row r="8716" s="56" customFormat="1" x14ac:dyDescent="0.25"/>
    <row r="8717" s="56" customFormat="1" x14ac:dyDescent="0.25"/>
    <row r="8718" s="56" customFormat="1" x14ac:dyDescent="0.25"/>
    <row r="8719" s="56" customFormat="1" x14ac:dyDescent="0.25"/>
    <row r="8720" s="56" customFormat="1" x14ac:dyDescent="0.25"/>
    <row r="8721" s="56" customFormat="1" x14ac:dyDescent="0.25"/>
    <row r="8722" s="56" customFormat="1" x14ac:dyDescent="0.25"/>
    <row r="8723" s="56" customFormat="1" x14ac:dyDescent="0.25"/>
    <row r="8724" s="56" customFormat="1" x14ac:dyDescent="0.25"/>
    <row r="8725" s="56" customFormat="1" x14ac:dyDescent="0.25"/>
    <row r="8726" s="56" customFormat="1" x14ac:dyDescent="0.25"/>
    <row r="8727" s="56" customFormat="1" x14ac:dyDescent="0.25"/>
    <row r="8728" s="56" customFormat="1" x14ac:dyDescent="0.25"/>
    <row r="8729" s="56" customFormat="1" x14ac:dyDescent="0.25"/>
    <row r="8730" s="56" customFormat="1" x14ac:dyDescent="0.25"/>
    <row r="8731" s="56" customFormat="1" x14ac:dyDescent="0.25"/>
    <row r="8732" s="56" customFormat="1" x14ac:dyDescent="0.25"/>
    <row r="8733" s="56" customFormat="1" x14ac:dyDescent="0.25"/>
    <row r="8734" s="56" customFormat="1" x14ac:dyDescent="0.25"/>
    <row r="8735" s="56" customFormat="1" x14ac:dyDescent="0.25"/>
    <row r="8736" s="56" customFormat="1" x14ac:dyDescent="0.25"/>
    <row r="8737" s="56" customFormat="1" x14ac:dyDescent="0.25"/>
    <row r="8738" s="56" customFormat="1" x14ac:dyDescent="0.25"/>
    <row r="8739" s="56" customFormat="1" x14ac:dyDescent="0.25"/>
    <row r="8740" s="56" customFormat="1" x14ac:dyDescent="0.25"/>
    <row r="8741" s="56" customFormat="1" x14ac:dyDescent="0.25"/>
    <row r="8742" s="56" customFormat="1" x14ac:dyDescent="0.25"/>
    <row r="8743" s="56" customFormat="1" x14ac:dyDescent="0.25"/>
    <row r="8744" s="56" customFormat="1" x14ac:dyDescent="0.25"/>
    <row r="8745" s="56" customFormat="1" x14ac:dyDescent="0.25"/>
    <row r="8746" s="56" customFormat="1" x14ac:dyDescent="0.25"/>
    <row r="8747" s="56" customFormat="1" x14ac:dyDescent="0.25"/>
    <row r="8748" s="56" customFormat="1" x14ac:dyDescent="0.25"/>
    <row r="8749" s="56" customFormat="1" x14ac:dyDescent="0.25"/>
    <row r="8750" s="56" customFormat="1" x14ac:dyDescent="0.25"/>
    <row r="8751" s="56" customFormat="1" x14ac:dyDescent="0.25"/>
    <row r="8752" s="56" customFormat="1" x14ac:dyDescent="0.25"/>
    <row r="8753" s="56" customFormat="1" x14ac:dyDescent="0.25"/>
    <row r="8754" s="56" customFormat="1" x14ac:dyDescent="0.25"/>
    <row r="8755" s="56" customFormat="1" x14ac:dyDescent="0.25"/>
    <row r="8756" s="56" customFormat="1" x14ac:dyDescent="0.25"/>
    <row r="8757" s="56" customFormat="1" x14ac:dyDescent="0.25"/>
    <row r="8758" s="56" customFormat="1" x14ac:dyDescent="0.25"/>
    <row r="8759" s="56" customFormat="1" x14ac:dyDescent="0.25"/>
    <row r="8760" s="56" customFormat="1" x14ac:dyDescent="0.25"/>
    <row r="8761" s="56" customFormat="1" x14ac:dyDescent="0.25"/>
    <row r="8762" s="56" customFormat="1" x14ac:dyDescent="0.25"/>
    <row r="8763" s="56" customFormat="1" x14ac:dyDescent="0.25"/>
    <row r="8764" s="56" customFormat="1" x14ac:dyDescent="0.25"/>
    <row r="8765" s="56" customFormat="1" x14ac:dyDescent="0.25"/>
    <row r="8766" s="56" customFormat="1" x14ac:dyDescent="0.25"/>
    <row r="8767" s="56" customFormat="1" x14ac:dyDescent="0.25"/>
    <row r="8768" s="56" customFormat="1" x14ac:dyDescent="0.25"/>
    <row r="8769" s="56" customFormat="1" x14ac:dyDescent="0.25"/>
    <row r="8770" s="56" customFormat="1" x14ac:dyDescent="0.25"/>
    <row r="8771" s="56" customFormat="1" x14ac:dyDescent="0.25"/>
    <row r="8772" s="56" customFormat="1" x14ac:dyDescent="0.25"/>
    <row r="8773" s="56" customFormat="1" x14ac:dyDescent="0.25"/>
    <row r="8774" s="56" customFormat="1" x14ac:dyDescent="0.25"/>
    <row r="8775" s="56" customFormat="1" x14ac:dyDescent="0.25"/>
    <row r="8776" s="56" customFormat="1" x14ac:dyDescent="0.25"/>
    <row r="8777" s="56" customFormat="1" x14ac:dyDescent="0.25"/>
    <row r="8778" s="56" customFormat="1" x14ac:dyDescent="0.25"/>
    <row r="8779" s="56" customFormat="1" x14ac:dyDescent="0.25"/>
    <row r="8780" s="56" customFormat="1" x14ac:dyDescent="0.25"/>
    <row r="8781" s="56" customFormat="1" x14ac:dyDescent="0.25"/>
    <row r="8782" s="56" customFormat="1" x14ac:dyDescent="0.25"/>
    <row r="8783" s="56" customFormat="1" x14ac:dyDescent="0.25"/>
    <row r="8784" s="56" customFormat="1" x14ac:dyDescent="0.25"/>
    <row r="8785" s="56" customFormat="1" x14ac:dyDescent="0.25"/>
    <row r="8786" s="56" customFormat="1" x14ac:dyDescent="0.25"/>
    <row r="8787" s="56" customFormat="1" x14ac:dyDescent="0.25"/>
    <row r="8788" s="56" customFormat="1" x14ac:dyDescent="0.25"/>
    <row r="8789" s="56" customFormat="1" x14ac:dyDescent="0.25"/>
    <row r="8790" s="56" customFormat="1" x14ac:dyDescent="0.25"/>
    <row r="8791" s="56" customFormat="1" x14ac:dyDescent="0.25"/>
    <row r="8792" s="56" customFormat="1" x14ac:dyDescent="0.25"/>
    <row r="8793" s="56" customFormat="1" x14ac:dyDescent="0.25"/>
    <row r="8794" s="56" customFormat="1" x14ac:dyDescent="0.25"/>
    <row r="8795" s="56" customFormat="1" x14ac:dyDescent="0.25"/>
    <row r="8796" s="56" customFormat="1" x14ac:dyDescent="0.25"/>
    <row r="8797" s="56" customFormat="1" x14ac:dyDescent="0.25"/>
    <row r="8798" s="56" customFormat="1" x14ac:dyDescent="0.25"/>
    <row r="8799" s="56" customFormat="1" x14ac:dyDescent="0.25"/>
    <row r="8800" s="56" customFormat="1" x14ac:dyDescent="0.25"/>
    <row r="8801" s="56" customFormat="1" x14ac:dyDescent="0.25"/>
    <row r="8802" s="56" customFormat="1" x14ac:dyDescent="0.25"/>
    <row r="8803" s="56" customFormat="1" x14ac:dyDescent="0.25"/>
    <row r="8804" s="56" customFormat="1" x14ac:dyDescent="0.25"/>
    <row r="8805" s="56" customFormat="1" x14ac:dyDescent="0.25"/>
    <row r="8806" s="56" customFormat="1" x14ac:dyDescent="0.25"/>
    <row r="8807" s="56" customFormat="1" x14ac:dyDescent="0.25"/>
    <row r="8808" s="56" customFormat="1" x14ac:dyDescent="0.25"/>
    <row r="8809" s="56" customFormat="1" x14ac:dyDescent="0.25"/>
    <row r="8810" s="56" customFormat="1" x14ac:dyDescent="0.25"/>
    <row r="8811" s="56" customFormat="1" x14ac:dyDescent="0.25"/>
    <row r="8812" s="56" customFormat="1" x14ac:dyDescent="0.25"/>
    <row r="8813" s="56" customFormat="1" x14ac:dyDescent="0.25"/>
    <row r="8814" s="56" customFormat="1" x14ac:dyDescent="0.25"/>
    <row r="8815" s="56" customFormat="1" x14ac:dyDescent="0.25"/>
    <row r="8816" s="56" customFormat="1" x14ac:dyDescent="0.25"/>
    <row r="8817" s="56" customFormat="1" x14ac:dyDescent="0.25"/>
    <row r="8818" s="56" customFormat="1" x14ac:dyDescent="0.25"/>
    <row r="8819" s="56" customFormat="1" x14ac:dyDescent="0.25"/>
    <row r="8820" s="56" customFormat="1" x14ac:dyDescent="0.25"/>
    <row r="8821" s="56" customFormat="1" x14ac:dyDescent="0.25"/>
    <row r="8822" s="56" customFormat="1" x14ac:dyDescent="0.25"/>
    <row r="8823" s="56" customFormat="1" x14ac:dyDescent="0.25"/>
    <row r="8824" s="56" customFormat="1" x14ac:dyDescent="0.25"/>
    <row r="8825" s="56" customFormat="1" x14ac:dyDescent="0.25"/>
    <row r="8826" s="56" customFormat="1" x14ac:dyDescent="0.25"/>
    <row r="8827" s="56" customFormat="1" x14ac:dyDescent="0.25"/>
    <row r="8828" s="56" customFormat="1" x14ac:dyDescent="0.25"/>
    <row r="8829" s="56" customFormat="1" x14ac:dyDescent="0.25"/>
    <row r="8830" s="56" customFormat="1" x14ac:dyDescent="0.25"/>
    <row r="8831" s="56" customFormat="1" x14ac:dyDescent="0.25"/>
    <row r="8832" s="56" customFormat="1" x14ac:dyDescent="0.25"/>
    <row r="8833" s="56" customFormat="1" x14ac:dyDescent="0.25"/>
    <row r="8834" s="56" customFormat="1" x14ac:dyDescent="0.25"/>
    <row r="8835" s="56" customFormat="1" x14ac:dyDescent="0.25"/>
    <row r="8836" s="56" customFormat="1" x14ac:dyDescent="0.25"/>
    <row r="8837" s="56" customFormat="1" x14ac:dyDescent="0.25"/>
    <row r="8838" s="56" customFormat="1" x14ac:dyDescent="0.25"/>
    <row r="8839" s="56" customFormat="1" x14ac:dyDescent="0.25"/>
    <row r="8840" s="56" customFormat="1" x14ac:dyDescent="0.25"/>
    <row r="8841" s="56" customFormat="1" x14ac:dyDescent="0.25"/>
    <row r="8842" s="56" customFormat="1" x14ac:dyDescent="0.25"/>
    <row r="8843" s="56" customFormat="1" x14ac:dyDescent="0.25"/>
    <row r="8844" s="56" customFormat="1" x14ac:dyDescent="0.25"/>
    <row r="8845" s="56" customFormat="1" x14ac:dyDescent="0.25"/>
    <row r="8846" s="56" customFormat="1" x14ac:dyDescent="0.25"/>
    <row r="8847" s="56" customFormat="1" x14ac:dyDescent="0.25"/>
    <row r="8848" s="56" customFormat="1" x14ac:dyDescent="0.25"/>
    <row r="8849" s="56" customFormat="1" x14ac:dyDescent="0.25"/>
    <row r="8850" s="56" customFormat="1" x14ac:dyDescent="0.25"/>
    <row r="8851" s="56" customFormat="1" x14ac:dyDescent="0.25"/>
    <row r="8852" s="56" customFormat="1" x14ac:dyDescent="0.25"/>
    <row r="8853" s="56" customFormat="1" x14ac:dyDescent="0.25"/>
    <row r="8854" s="56" customFormat="1" x14ac:dyDescent="0.25"/>
    <row r="8855" s="56" customFormat="1" x14ac:dyDescent="0.25"/>
    <row r="8856" s="56" customFormat="1" x14ac:dyDescent="0.25"/>
    <row r="8857" s="56" customFormat="1" x14ac:dyDescent="0.25"/>
    <row r="8858" s="56" customFormat="1" x14ac:dyDescent="0.25"/>
    <row r="8859" s="56" customFormat="1" x14ac:dyDescent="0.25"/>
    <row r="8860" s="56" customFormat="1" x14ac:dyDescent="0.25"/>
    <row r="8861" s="56" customFormat="1" x14ac:dyDescent="0.25"/>
    <row r="8862" s="56" customFormat="1" x14ac:dyDescent="0.25"/>
    <row r="8863" s="56" customFormat="1" x14ac:dyDescent="0.25"/>
    <row r="8864" s="56" customFormat="1" x14ac:dyDescent="0.25"/>
    <row r="8865" s="56" customFormat="1" x14ac:dyDescent="0.25"/>
    <row r="8866" s="56" customFormat="1" x14ac:dyDescent="0.25"/>
    <row r="8867" s="56" customFormat="1" x14ac:dyDescent="0.25"/>
    <row r="8868" s="56" customFormat="1" x14ac:dyDescent="0.25"/>
    <row r="8869" s="56" customFormat="1" x14ac:dyDescent="0.25"/>
    <row r="8870" s="56" customFormat="1" x14ac:dyDescent="0.25"/>
    <row r="8871" s="56" customFormat="1" x14ac:dyDescent="0.25"/>
    <row r="8872" s="56" customFormat="1" x14ac:dyDescent="0.25"/>
    <row r="8873" s="56" customFormat="1" x14ac:dyDescent="0.25"/>
    <row r="8874" s="56" customFormat="1" x14ac:dyDescent="0.25"/>
    <row r="8875" s="56" customFormat="1" x14ac:dyDescent="0.25"/>
    <row r="8876" s="56" customFormat="1" x14ac:dyDescent="0.25"/>
    <row r="8877" s="56" customFormat="1" x14ac:dyDescent="0.25"/>
    <row r="8878" s="56" customFormat="1" x14ac:dyDescent="0.25"/>
    <row r="8879" s="56" customFormat="1" x14ac:dyDescent="0.25"/>
    <row r="8880" s="56" customFormat="1" x14ac:dyDescent="0.25"/>
    <row r="8881" s="56" customFormat="1" x14ac:dyDescent="0.25"/>
    <row r="8882" s="56" customFormat="1" x14ac:dyDescent="0.25"/>
    <row r="8883" s="56" customFormat="1" x14ac:dyDescent="0.25"/>
    <row r="8884" s="56" customFormat="1" x14ac:dyDescent="0.25"/>
    <row r="8885" s="56" customFormat="1" x14ac:dyDescent="0.25"/>
    <row r="8886" s="56" customFormat="1" x14ac:dyDescent="0.25"/>
    <row r="8887" s="56" customFormat="1" x14ac:dyDescent="0.25"/>
    <row r="8888" s="56" customFormat="1" x14ac:dyDescent="0.25"/>
    <row r="8889" s="56" customFormat="1" x14ac:dyDescent="0.25"/>
    <row r="8890" s="56" customFormat="1" x14ac:dyDescent="0.25"/>
    <row r="8891" s="56" customFormat="1" x14ac:dyDescent="0.25"/>
    <row r="8892" s="56" customFormat="1" x14ac:dyDescent="0.25"/>
    <row r="8893" s="56" customFormat="1" x14ac:dyDescent="0.25"/>
    <row r="8894" s="56" customFormat="1" x14ac:dyDescent="0.25"/>
    <row r="8895" s="56" customFormat="1" x14ac:dyDescent="0.25"/>
    <row r="8896" s="56" customFormat="1" x14ac:dyDescent="0.25"/>
    <row r="8897" s="56" customFormat="1" x14ac:dyDescent="0.25"/>
    <row r="8898" s="56" customFormat="1" x14ac:dyDescent="0.25"/>
    <row r="8899" s="56" customFormat="1" x14ac:dyDescent="0.25"/>
    <row r="8900" s="56" customFormat="1" x14ac:dyDescent="0.25"/>
    <row r="8901" s="56" customFormat="1" x14ac:dyDescent="0.25"/>
    <row r="8902" s="56" customFormat="1" x14ac:dyDescent="0.25"/>
    <row r="8903" s="56" customFormat="1" x14ac:dyDescent="0.25"/>
    <row r="8904" s="56" customFormat="1" x14ac:dyDescent="0.25"/>
    <row r="8905" s="56" customFormat="1" x14ac:dyDescent="0.25"/>
    <row r="8906" s="56" customFormat="1" x14ac:dyDescent="0.25"/>
    <row r="8907" s="56" customFormat="1" x14ac:dyDescent="0.25"/>
    <row r="8908" s="56" customFormat="1" x14ac:dyDescent="0.25"/>
    <row r="8909" s="56" customFormat="1" x14ac:dyDescent="0.25"/>
    <row r="8910" s="56" customFormat="1" x14ac:dyDescent="0.25"/>
    <row r="8911" s="56" customFormat="1" x14ac:dyDescent="0.25"/>
    <row r="8912" s="56" customFormat="1" x14ac:dyDescent="0.25"/>
    <row r="8913" s="56" customFormat="1" x14ac:dyDescent="0.25"/>
    <row r="8914" s="56" customFormat="1" x14ac:dyDescent="0.25"/>
    <row r="8915" s="56" customFormat="1" x14ac:dyDescent="0.25"/>
    <row r="8916" s="56" customFormat="1" x14ac:dyDescent="0.25"/>
    <row r="8917" s="56" customFormat="1" x14ac:dyDescent="0.25"/>
    <row r="8918" s="56" customFormat="1" x14ac:dyDescent="0.25"/>
    <row r="8919" s="56" customFormat="1" x14ac:dyDescent="0.25"/>
    <row r="8920" s="56" customFormat="1" x14ac:dyDescent="0.25"/>
    <row r="8921" s="56" customFormat="1" x14ac:dyDescent="0.25"/>
    <row r="8922" s="56" customFormat="1" x14ac:dyDescent="0.25"/>
    <row r="8923" s="56" customFormat="1" x14ac:dyDescent="0.25"/>
    <row r="8924" s="56" customFormat="1" x14ac:dyDescent="0.25"/>
    <row r="8925" s="56" customFormat="1" x14ac:dyDescent="0.25"/>
    <row r="8926" s="56" customFormat="1" x14ac:dyDescent="0.25"/>
    <row r="8927" s="56" customFormat="1" x14ac:dyDescent="0.25"/>
    <row r="8928" s="56" customFormat="1" x14ac:dyDescent="0.25"/>
    <row r="8929" s="56" customFormat="1" x14ac:dyDescent="0.25"/>
    <row r="8930" s="56" customFormat="1" x14ac:dyDescent="0.25"/>
    <row r="8931" s="56" customFormat="1" x14ac:dyDescent="0.25"/>
    <row r="8932" s="56" customFormat="1" x14ac:dyDescent="0.25"/>
    <row r="8933" s="56" customFormat="1" x14ac:dyDescent="0.25"/>
    <row r="8934" s="56" customFormat="1" x14ac:dyDescent="0.25"/>
    <row r="8935" s="56" customFormat="1" x14ac:dyDescent="0.25"/>
    <row r="8936" s="56" customFormat="1" x14ac:dyDescent="0.25"/>
    <row r="8937" s="56" customFormat="1" x14ac:dyDescent="0.25"/>
    <row r="8938" s="56" customFormat="1" x14ac:dyDescent="0.25"/>
    <row r="8939" s="56" customFormat="1" x14ac:dyDescent="0.25"/>
    <row r="8940" s="56" customFormat="1" x14ac:dyDescent="0.25"/>
    <row r="8941" s="56" customFormat="1" x14ac:dyDescent="0.25"/>
    <row r="8942" s="56" customFormat="1" x14ac:dyDescent="0.25"/>
    <row r="8943" s="56" customFormat="1" x14ac:dyDescent="0.25"/>
    <row r="8944" s="56" customFormat="1" x14ac:dyDescent="0.25"/>
    <row r="8945" s="56" customFormat="1" x14ac:dyDescent="0.25"/>
    <row r="8946" s="56" customFormat="1" x14ac:dyDescent="0.25"/>
    <row r="8947" s="56" customFormat="1" x14ac:dyDescent="0.25"/>
    <row r="8948" s="56" customFormat="1" x14ac:dyDescent="0.25"/>
    <row r="8949" s="56" customFormat="1" x14ac:dyDescent="0.25"/>
    <row r="8950" s="56" customFormat="1" x14ac:dyDescent="0.25"/>
    <row r="8951" s="56" customFormat="1" x14ac:dyDescent="0.25"/>
    <row r="8952" s="56" customFormat="1" x14ac:dyDescent="0.25"/>
    <row r="8953" s="56" customFormat="1" x14ac:dyDescent="0.25"/>
    <row r="8954" s="56" customFormat="1" x14ac:dyDescent="0.25"/>
    <row r="8955" s="56" customFormat="1" x14ac:dyDescent="0.25"/>
    <row r="8956" s="56" customFormat="1" x14ac:dyDescent="0.25"/>
    <row r="8957" s="56" customFormat="1" x14ac:dyDescent="0.25"/>
    <row r="8958" s="56" customFormat="1" x14ac:dyDescent="0.25"/>
    <row r="8959" s="56" customFormat="1" x14ac:dyDescent="0.25"/>
    <row r="8960" s="56" customFormat="1" x14ac:dyDescent="0.25"/>
    <row r="8961" s="56" customFormat="1" x14ac:dyDescent="0.25"/>
    <row r="8962" s="56" customFormat="1" x14ac:dyDescent="0.25"/>
    <row r="8963" s="56" customFormat="1" x14ac:dyDescent="0.25"/>
    <row r="8964" s="56" customFormat="1" x14ac:dyDescent="0.25"/>
    <row r="8965" s="56" customFormat="1" x14ac:dyDescent="0.25"/>
    <row r="8966" s="56" customFormat="1" x14ac:dyDescent="0.25"/>
    <row r="8967" s="56" customFormat="1" x14ac:dyDescent="0.25"/>
    <row r="8968" s="56" customFormat="1" x14ac:dyDescent="0.25"/>
    <row r="8969" s="56" customFormat="1" x14ac:dyDescent="0.25"/>
    <row r="8970" s="56" customFormat="1" x14ac:dyDescent="0.25"/>
    <row r="8971" s="56" customFormat="1" x14ac:dyDescent="0.25"/>
    <row r="8972" s="56" customFormat="1" x14ac:dyDescent="0.25"/>
    <row r="8973" s="56" customFormat="1" x14ac:dyDescent="0.25"/>
    <row r="8974" s="56" customFormat="1" x14ac:dyDescent="0.25"/>
    <row r="8975" s="56" customFormat="1" x14ac:dyDescent="0.25"/>
    <row r="8976" s="56" customFormat="1" x14ac:dyDescent="0.25"/>
    <row r="8977" s="56" customFormat="1" x14ac:dyDescent="0.25"/>
    <row r="8978" s="56" customFormat="1" x14ac:dyDescent="0.25"/>
    <row r="8979" s="56" customFormat="1" x14ac:dyDescent="0.25"/>
    <row r="8980" s="56" customFormat="1" x14ac:dyDescent="0.25"/>
    <row r="8981" s="56" customFormat="1" x14ac:dyDescent="0.25"/>
    <row r="8982" s="56" customFormat="1" x14ac:dyDescent="0.25"/>
    <row r="8983" s="56" customFormat="1" x14ac:dyDescent="0.25"/>
    <row r="8984" s="56" customFormat="1" x14ac:dyDescent="0.25"/>
    <row r="8985" s="56" customFormat="1" x14ac:dyDescent="0.25"/>
    <row r="8986" s="56" customFormat="1" x14ac:dyDescent="0.25"/>
    <row r="8987" s="56" customFormat="1" x14ac:dyDescent="0.25"/>
    <row r="8988" s="56" customFormat="1" x14ac:dyDescent="0.25"/>
    <row r="8989" s="56" customFormat="1" x14ac:dyDescent="0.25"/>
    <row r="8990" s="56" customFormat="1" x14ac:dyDescent="0.25"/>
    <row r="8991" s="56" customFormat="1" x14ac:dyDescent="0.25"/>
    <row r="8992" s="56" customFormat="1" x14ac:dyDescent="0.25"/>
    <row r="8993" s="56" customFormat="1" x14ac:dyDescent="0.25"/>
    <row r="8994" s="56" customFormat="1" x14ac:dyDescent="0.25"/>
    <row r="8995" s="56" customFormat="1" x14ac:dyDescent="0.25"/>
    <row r="8996" s="56" customFormat="1" x14ac:dyDescent="0.25"/>
    <row r="8997" s="56" customFormat="1" x14ac:dyDescent="0.25"/>
    <row r="8998" s="56" customFormat="1" x14ac:dyDescent="0.25"/>
    <row r="8999" s="56" customFormat="1" x14ac:dyDescent="0.25"/>
    <row r="9000" s="56" customFormat="1" x14ac:dyDescent="0.25"/>
    <row r="9001" s="56" customFormat="1" x14ac:dyDescent="0.25"/>
    <row r="9002" s="56" customFormat="1" x14ac:dyDescent="0.25"/>
    <row r="9003" s="56" customFormat="1" x14ac:dyDescent="0.25"/>
    <row r="9004" s="56" customFormat="1" x14ac:dyDescent="0.25"/>
    <row r="9005" s="56" customFormat="1" x14ac:dyDescent="0.25"/>
    <row r="9006" s="56" customFormat="1" x14ac:dyDescent="0.25"/>
    <row r="9007" s="56" customFormat="1" x14ac:dyDescent="0.25"/>
    <row r="9008" s="56" customFormat="1" x14ac:dyDescent="0.25"/>
    <row r="9009" s="56" customFormat="1" x14ac:dyDescent="0.25"/>
    <row r="9010" s="56" customFormat="1" x14ac:dyDescent="0.25"/>
    <row r="9011" s="56" customFormat="1" x14ac:dyDescent="0.25"/>
    <row r="9012" s="56" customFormat="1" x14ac:dyDescent="0.25"/>
    <row r="9013" s="56" customFormat="1" x14ac:dyDescent="0.25"/>
    <row r="9014" s="56" customFormat="1" x14ac:dyDescent="0.25"/>
    <row r="9015" s="56" customFormat="1" x14ac:dyDescent="0.25"/>
    <row r="9016" s="56" customFormat="1" x14ac:dyDescent="0.25"/>
    <row r="9017" s="56" customFormat="1" x14ac:dyDescent="0.25"/>
    <row r="9018" s="56" customFormat="1" x14ac:dyDescent="0.25"/>
    <row r="9019" s="56" customFormat="1" x14ac:dyDescent="0.25"/>
    <row r="9020" s="56" customFormat="1" x14ac:dyDescent="0.25"/>
    <row r="9021" s="56" customFormat="1" x14ac:dyDescent="0.25"/>
    <row r="9022" s="56" customFormat="1" x14ac:dyDescent="0.25"/>
    <row r="9023" s="56" customFormat="1" x14ac:dyDescent="0.25"/>
    <row r="9024" s="56" customFormat="1" x14ac:dyDescent="0.25"/>
    <row r="9025" s="56" customFormat="1" x14ac:dyDescent="0.25"/>
    <row r="9026" s="56" customFormat="1" x14ac:dyDescent="0.25"/>
    <row r="9027" s="56" customFormat="1" x14ac:dyDescent="0.25"/>
    <row r="9028" s="56" customFormat="1" x14ac:dyDescent="0.25"/>
    <row r="9029" s="56" customFormat="1" x14ac:dyDescent="0.25"/>
    <row r="9030" s="56" customFormat="1" x14ac:dyDescent="0.25"/>
    <row r="9031" s="56" customFormat="1" x14ac:dyDescent="0.25"/>
    <row r="9032" s="56" customFormat="1" x14ac:dyDescent="0.25"/>
    <row r="9033" s="56" customFormat="1" x14ac:dyDescent="0.25"/>
    <row r="9034" s="56" customFormat="1" x14ac:dyDescent="0.25"/>
    <row r="9035" s="56" customFormat="1" x14ac:dyDescent="0.25"/>
    <row r="9036" s="56" customFormat="1" x14ac:dyDescent="0.25"/>
    <row r="9037" s="56" customFormat="1" x14ac:dyDescent="0.25"/>
    <row r="9038" s="56" customFormat="1" x14ac:dyDescent="0.25"/>
    <row r="9039" s="56" customFormat="1" x14ac:dyDescent="0.25"/>
    <row r="9040" s="56" customFormat="1" x14ac:dyDescent="0.25"/>
    <row r="9041" s="56" customFormat="1" x14ac:dyDescent="0.25"/>
    <row r="9042" s="56" customFormat="1" x14ac:dyDescent="0.25"/>
    <row r="9043" s="56" customFormat="1" x14ac:dyDescent="0.25"/>
    <row r="9044" s="56" customFormat="1" x14ac:dyDescent="0.25"/>
    <row r="9045" s="56" customFormat="1" x14ac:dyDescent="0.25"/>
    <row r="9046" s="56" customFormat="1" x14ac:dyDescent="0.25"/>
    <row r="9047" s="56" customFormat="1" x14ac:dyDescent="0.25"/>
    <row r="9048" s="56" customFormat="1" x14ac:dyDescent="0.25"/>
    <row r="9049" s="56" customFormat="1" x14ac:dyDescent="0.25"/>
    <row r="9050" s="56" customFormat="1" x14ac:dyDescent="0.25"/>
    <row r="9051" s="56" customFormat="1" x14ac:dyDescent="0.25"/>
    <row r="9052" s="56" customFormat="1" x14ac:dyDescent="0.25"/>
    <row r="9053" s="56" customFormat="1" x14ac:dyDescent="0.25"/>
    <row r="9054" s="56" customFormat="1" x14ac:dyDescent="0.25"/>
    <row r="9055" s="56" customFormat="1" x14ac:dyDescent="0.25"/>
    <row r="9056" s="56" customFormat="1" x14ac:dyDescent="0.25"/>
    <row r="9057" s="56" customFormat="1" x14ac:dyDescent="0.25"/>
    <row r="9058" s="56" customFormat="1" x14ac:dyDescent="0.25"/>
    <row r="9059" s="56" customFormat="1" x14ac:dyDescent="0.25"/>
    <row r="9060" s="56" customFormat="1" x14ac:dyDescent="0.25"/>
    <row r="9061" s="56" customFormat="1" x14ac:dyDescent="0.25"/>
    <row r="9062" s="56" customFormat="1" x14ac:dyDescent="0.25"/>
    <row r="9063" s="56" customFormat="1" x14ac:dyDescent="0.25"/>
    <row r="9064" s="56" customFormat="1" x14ac:dyDescent="0.25"/>
    <row r="9065" s="56" customFormat="1" x14ac:dyDescent="0.25"/>
    <row r="9066" s="56" customFormat="1" x14ac:dyDescent="0.25"/>
    <row r="9067" s="56" customFormat="1" x14ac:dyDescent="0.25"/>
    <row r="9068" s="56" customFormat="1" x14ac:dyDescent="0.25"/>
    <row r="9069" s="56" customFormat="1" x14ac:dyDescent="0.25"/>
    <row r="9070" s="56" customFormat="1" x14ac:dyDescent="0.25"/>
    <row r="9071" s="56" customFormat="1" x14ac:dyDescent="0.25"/>
    <row r="9072" s="56" customFormat="1" x14ac:dyDescent="0.25"/>
    <row r="9073" s="56" customFormat="1" x14ac:dyDescent="0.25"/>
    <row r="9074" s="56" customFormat="1" x14ac:dyDescent="0.25"/>
    <row r="9075" s="56" customFormat="1" x14ac:dyDescent="0.25"/>
    <row r="9076" s="56" customFormat="1" x14ac:dyDescent="0.25"/>
    <row r="9077" s="56" customFormat="1" x14ac:dyDescent="0.25"/>
    <row r="9078" s="56" customFormat="1" x14ac:dyDescent="0.25"/>
    <row r="9079" s="56" customFormat="1" x14ac:dyDescent="0.25"/>
    <row r="9080" s="56" customFormat="1" x14ac:dyDescent="0.25"/>
    <row r="9081" s="56" customFormat="1" x14ac:dyDescent="0.25"/>
    <row r="9082" s="56" customFormat="1" x14ac:dyDescent="0.25"/>
    <row r="9083" s="56" customFormat="1" x14ac:dyDescent="0.25"/>
    <row r="9084" s="56" customFormat="1" x14ac:dyDescent="0.25"/>
    <row r="9085" s="56" customFormat="1" x14ac:dyDescent="0.25"/>
    <row r="9086" s="56" customFormat="1" x14ac:dyDescent="0.25"/>
    <row r="9087" s="56" customFormat="1" x14ac:dyDescent="0.25"/>
    <row r="9088" s="56" customFormat="1" x14ac:dyDescent="0.25"/>
    <row r="9089" s="56" customFormat="1" x14ac:dyDescent="0.25"/>
    <row r="9090" s="56" customFormat="1" x14ac:dyDescent="0.25"/>
    <row r="9091" s="56" customFormat="1" x14ac:dyDescent="0.25"/>
    <row r="9092" s="56" customFormat="1" x14ac:dyDescent="0.25"/>
    <row r="9093" s="56" customFormat="1" x14ac:dyDescent="0.25"/>
    <row r="9094" s="56" customFormat="1" x14ac:dyDescent="0.25"/>
    <row r="9095" s="56" customFormat="1" x14ac:dyDescent="0.25"/>
    <row r="9096" s="56" customFormat="1" x14ac:dyDescent="0.25"/>
    <row r="9097" s="56" customFormat="1" x14ac:dyDescent="0.25"/>
    <row r="9098" s="56" customFormat="1" x14ac:dyDescent="0.25"/>
    <row r="9099" s="56" customFormat="1" x14ac:dyDescent="0.25"/>
    <row r="9100" s="56" customFormat="1" x14ac:dyDescent="0.25"/>
    <row r="9101" s="56" customFormat="1" x14ac:dyDescent="0.25"/>
    <row r="9102" s="56" customFormat="1" x14ac:dyDescent="0.25"/>
    <row r="9103" s="56" customFormat="1" x14ac:dyDescent="0.25"/>
    <row r="9104" s="56" customFormat="1" x14ac:dyDescent="0.25"/>
    <row r="9105" s="56" customFormat="1" x14ac:dyDescent="0.25"/>
    <row r="9106" s="56" customFormat="1" x14ac:dyDescent="0.25"/>
    <row r="9107" s="56" customFormat="1" x14ac:dyDescent="0.25"/>
    <row r="9108" s="56" customFormat="1" x14ac:dyDescent="0.25"/>
    <row r="9109" s="56" customFormat="1" x14ac:dyDescent="0.25"/>
    <row r="9110" s="56" customFormat="1" x14ac:dyDescent="0.25"/>
    <row r="9111" s="56" customFormat="1" x14ac:dyDescent="0.25"/>
    <row r="9112" s="56" customFormat="1" x14ac:dyDescent="0.25"/>
    <row r="9113" s="56" customFormat="1" x14ac:dyDescent="0.25"/>
    <row r="9114" s="56" customFormat="1" x14ac:dyDescent="0.25"/>
    <row r="9115" s="56" customFormat="1" x14ac:dyDescent="0.25"/>
    <row r="9116" s="56" customFormat="1" x14ac:dyDescent="0.25"/>
    <row r="9117" s="56" customFormat="1" x14ac:dyDescent="0.25"/>
    <row r="9118" s="56" customFormat="1" x14ac:dyDescent="0.25"/>
    <row r="9119" s="56" customFormat="1" x14ac:dyDescent="0.25"/>
    <row r="9120" s="56" customFormat="1" x14ac:dyDescent="0.25"/>
    <row r="9121" s="56" customFormat="1" x14ac:dyDescent="0.25"/>
    <row r="9122" s="56" customFormat="1" x14ac:dyDescent="0.25"/>
    <row r="9123" s="56" customFormat="1" x14ac:dyDescent="0.25"/>
    <row r="9124" s="56" customFormat="1" x14ac:dyDescent="0.25"/>
    <row r="9125" s="56" customFormat="1" x14ac:dyDescent="0.25"/>
    <row r="9126" s="56" customFormat="1" x14ac:dyDescent="0.25"/>
    <row r="9127" s="56" customFormat="1" x14ac:dyDescent="0.25"/>
    <row r="9128" s="56" customFormat="1" x14ac:dyDescent="0.25"/>
    <row r="9129" s="56" customFormat="1" x14ac:dyDescent="0.25"/>
    <row r="9130" s="56" customFormat="1" x14ac:dyDescent="0.25"/>
    <row r="9131" s="56" customFormat="1" x14ac:dyDescent="0.25"/>
    <row r="9132" s="56" customFormat="1" x14ac:dyDescent="0.25"/>
    <row r="9133" s="56" customFormat="1" x14ac:dyDescent="0.25"/>
    <row r="9134" s="56" customFormat="1" x14ac:dyDescent="0.25"/>
    <row r="9135" s="56" customFormat="1" x14ac:dyDescent="0.25"/>
    <row r="9136" s="56" customFormat="1" x14ac:dyDescent="0.25"/>
    <row r="9137" s="56" customFormat="1" x14ac:dyDescent="0.25"/>
    <row r="9138" s="56" customFormat="1" x14ac:dyDescent="0.25"/>
    <row r="9139" s="56" customFormat="1" x14ac:dyDescent="0.25"/>
    <row r="9140" s="56" customFormat="1" x14ac:dyDescent="0.25"/>
    <row r="9141" s="56" customFormat="1" x14ac:dyDescent="0.25"/>
    <row r="9142" s="56" customFormat="1" x14ac:dyDescent="0.25"/>
    <row r="9143" s="56" customFormat="1" x14ac:dyDescent="0.25"/>
    <row r="9144" s="56" customFormat="1" x14ac:dyDescent="0.25"/>
    <row r="9145" s="56" customFormat="1" x14ac:dyDescent="0.25"/>
    <row r="9146" s="56" customFormat="1" x14ac:dyDescent="0.25"/>
    <row r="9147" s="56" customFormat="1" x14ac:dyDescent="0.25"/>
    <row r="9148" s="56" customFormat="1" x14ac:dyDescent="0.25"/>
    <row r="9149" s="56" customFormat="1" x14ac:dyDescent="0.25"/>
    <row r="9150" s="56" customFormat="1" x14ac:dyDescent="0.25"/>
    <row r="9151" s="56" customFormat="1" x14ac:dyDescent="0.25"/>
    <row r="9152" s="56" customFormat="1" x14ac:dyDescent="0.25"/>
    <row r="9153" s="56" customFormat="1" x14ac:dyDescent="0.25"/>
    <row r="9154" s="56" customFormat="1" x14ac:dyDescent="0.25"/>
    <row r="9155" s="56" customFormat="1" x14ac:dyDescent="0.25"/>
    <row r="9156" s="56" customFormat="1" x14ac:dyDescent="0.25"/>
    <row r="9157" s="56" customFormat="1" x14ac:dyDescent="0.25"/>
    <row r="9158" s="56" customFormat="1" x14ac:dyDescent="0.25"/>
    <row r="9159" s="56" customFormat="1" x14ac:dyDescent="0.25"/>
    <row r="9160" s="56" customFormat="1" x14ac:dyDescent="0.25"/>
    <row r="9161" s="56" customFormat="1" x14ac:dyDescent="0.25"/>
    <row r="9162" s="56" customFormat="1" x14ac:dyDescent="0.25"/>
    <row r="9163" s="56" customFormat="1" x14ac:dyDescent="0.25"/>
    <row r="9164" s="56" customFormat="1" x14ac:dyDescent="0.25"/>
    <row r="9165" s="56" customFormat="1" x14ac:dyDescent="0.25"/>
    <row r="9166" s="56" customFormat="1" x14ac:dyDescent="0.25"/>
    <row r="9167" s="56" customFormat="1" x14ac:dyDescent="0.25"/>
    <row r="9168" s="56" customFormat="1" x14ac:dyDescent="0.25"/>
    <row r="9169" s="56" customFormat="1" x14ac:dyDescent="0.25"/>
    <row r="9170" s="56" customFormat="1" x14ac:dyDescent="0.25"/>
    <row r="9171" s="56" customFormat="1" x14ac:dyDescent="0.25"/>
    <row r="9172" s="56" customFormat="1" x14ac:dyDescent="0.25"/>
    <row r="9173" s="56" customFormat="1" x14ac:dyDescent="0.25"/>
    <row r="9174" s="56" customFormat="1" x14ac:dyDescent="0.25"/>
    <row r="9175" s="56" customFormat="1" x14ac:dyDescent="0.25"/>
    <row r="9176" s="56" customFormat="1" x14ac:dyDescent="0.25"/>
    <row r="9177" s="56" customFormat="1" x14ac:dyDescent="0.25"/>
    <row r="9178" s="56" customFormat="1" x14ac:dyDescent="0.25"/>
    <row r="9179" s="56" customFormat="1" x14ac:dyDescent="0.25"/>
    <row r="9180" s="56" customFormat="1" x14ac:dyDescent="0.25"/>
    <row r="9181" s="56" customFormat="1" x14ac:dyDescent="0.25"/>
    <row r="9182" s="56" customFormat="1" x14ac:dyDescent="0.25"/>
    <row r="9183" s="56" customFormat="1" x14ac:dyDescent="0.25"/>
    <row r="9184" s="56" customFormat="1" x14ac:dyDescent="0.25"/>
    <row r="9185" s="56" customFormat="1" x14ac:dyDescent="0.25"/>
    <row r="9186" s="56" customFormat="1" x14ac:dyDescent="0.25"/>
    <row r="9187" s="56" customFormat="1" x14ac:dyDescent="0.25"/>
    <row r="9188" s="56" customFormat="1" x14ac:dyDescent="0.25"/>
    <row r="9189" s="56" customFormat="1" x14ac:dyDescent="0.25"/>
    <row r="9190" s="56" customFormat="1" x14ac:dyDescent="0.25"/>
    <row r="9191" s="56" customFormat="1" x14ac:dyDescent="0.25"/>
    <row r="9192" s="56" customFormat="1" x14ac:dyDescent="0.25"/>
    <row r="9193" s="56" customFormat="1" x14ac:dyDescent="0.25"/>
    <row r="9194" s="56" customFormat="1" x14ac:dyDescent="0.25"/>
    <row r="9195" s="56" customFormat="1" x14ac:dyDescent="0.25"/>
    <row r="9196" s="56" customFormat="1" x14ac:dyDescent="0.25"/>
    <row r="9197" s="56" customFormat="1" x14ac:dyDescent="0.25"/>
    <row r="9198" s="56" customFormat="1" x14ac:dyDescent="0.25"/>
    <row r="9199" s="56" customFormat="1" x14ac:dyDescent="0.25"/>
    <row r="9200" s="56" customFormat="1" x14ac:dyDescent="0.25"/>
    <row r="9201" s="56" customFormat="1" x14ac:dyDescent="0.25"/>
    <row r="9202" s="56" customFormat="1" x14ac:dyDescent="0.25"/>
    <row r="9203" s="56" customFormat="1" x14ac:dyDescent="0.25"/>
    <row r="9204" s="56" customFormat="1" x14ac:dyDescent="0.25"/>
    <row r="9205" s="56" customFormat="1" x14ac:dyDescent="0.25"/>
    <row r="9206" s="56" customFormat="1" x14ac:dyDescent="0.25"/>
    <row r="9207" s="56" customFormat="1" x14ac:dyDescent="0.25"/>
    <row r="9208" s="56" customFormat="1" x14ac:dyDescent="0.25"/>
    <row r="9209" s="56" customFormat="1" x14ac:dyDescent="0.25"/>
    <row r="9210" s="56" customFormat="1" x14ac:dyDescent="0.25"/>
    <row r="9211" s="56" customFormat="1" x14ac:dyDescent="0.25"/>
    <row r="9212" s="56" customFormat="1" x14ac:dyDescent="0.25"/>
    <row r="9213" s="56" customFormat="1" x14ac:dyDescent="0.25"/>
    <row r="9214" s="56" customFormat="1" x14ac:dyDescent="0.25"/>
    <row r="9215" s="56" customFormat="1" x14ac:dyDescent="0.25"/>
    <row r="9216" s="56" customFormat="1" x14ac:dyDescent="0.25"/>
    <row r="9217" s="56" customFormat="1" x14ac:dyDescent="0.25"/>
    <row r="9218" s="56" customFormat="1" x14ac:dyDescent="0.25"/>
    <row r="9219" s="56" customFormat="1" x14ac:dyDescent="0.25"/>
    <row r="9220" s="56" customFormat="1" x14ac:dyDescent="0.25"/>
    <row r="9221" s="56" customFormat="1" x14ac:dyDescent="0.25"/>
    <row r="9222" s="56" customFormat="1" x14ac:dyDescent="0.25"/>
    <row r="9223" s="56" customFormat="1" x14ac:dyDescent="0.25"/>
    <row r="9224" s="56" customFormat="1" x14ac:dyDescent="0.25"/>
    <row r="9225" s="56" customFormat="1" x14ac:dyDescent="0.25"/>
    <row r="9226" s="56" customFormat="1" x14ac:dyDescent="0.25"/>
    <row r="9227" s="56" customFormat="1" x14ac:dyDescent="0.25"/>
    <row r="9228" s="56" customFormat="1" x14ac:dyDescent="0.25"/>
    <row r="9229" s="56" customFormat="1" x14ac:dyDescent="0.25"/>
    <row r="9230" s="56" customFormat="1" x14ac:dyDescent="0.25"/>
    <row r="9231" s="56" customFormat="1" x14ac:dyDescent="0.25"/>
    <row r="9232" s="56" customFormat="1" x14ac:dyDescent="0.25"/>
    <row r="9233" s="56" customFormat="1" x14ac:dyDescent="0.25"/>
    <row r="9234" s="56" customFormat="1" x14ac:dyDescent="0.25"/>
    <row r="9235" s="56" customFormat="1" x14ac:dyDescent="0.25"/>
    <row r="9236" s="56" customFormat="1" x14ac:dyDescent="0.25"/>
    <row r="9237" s="56" customFormat="1" x14ac:dyDescent="0.25"/>
    <row r="9238" s="56" customFormat="1" x14ac:dyDescent="0.25"/>
    <row r="9239" s="56" customFormat="1" x14ac:dyDescent="0.25"/>
    <row r="9240" s="56" customFormat="1" x14ac:dyDescent="0.25"/>
    <row r="9241" s="56" customFormat="1" x14ac:dyDescent="0.25"/>
    <row r="9242" s="56" customFormat="1" x14ac:dyDescent="0.25"/>
    <row r="9243" s="56" customFormat="1" x14ac:dyDescent="0.25"/>
    <row r="9244" s="56" customFormat="1" x14ac:dyDescent="0.25"/>
    <row r="9245" s="56" customFormat="1" x14ac:dyDescent="0.25"/>
    <row r="9246" s="56" customFormat="1" x14ac:dyDescent="0.25"/>
    <row r="9247" s="56" customFormat="1" x14ac:dyDescent="0.25"/>
    <row r="9248" s="56" customFormat="1" x14ac:dyDescent="0.25"/>
    <row r="9249" s="56" customFormat="1" x14ac:dyDescent="0.25"/>
    <row r="9250" s="56" customFormat="1" x14ac:dyDescent="0.25"/>
    <row r="9251" s="56" customFormat="1" x14ac:dyDescent="0.25"/>
    <row r="9252" s="56" customFormat="1" x14ac:dyDescent="0.25"/>
    <row r="9253" s="56" customFormat="1" x14ac:dyDescent="0.25"/>
    <row r="9254" s="56" customFormat="1" x14ac:dyDescent="0.25"/>
    <row r="9255" s="56" customFormat="1" x14ac:dyDescent="0.25"/>
    <row r="9256" s="56" customFormat="1" x14ac:dyDescent="0.25"/>
    <row r="9257" s="56" customFormat="1" x14ac:dyDescent="0.25"/>
    <row r="9258" s="56" customFormat="1" x14ac:dyDescent="0.25"/>
    <row r="9259" s="56" customFormat="1" x14ac:dyDescent="0.25"/>
    <row r="9260" s="56" customFormat="1" x14ac:dyDescent="0.25"/>
    <row r="9261" s="56" customFormat="1" x14ac:dyDescent="0.25"/>
    <row r="9262" s="56" customFormat="1" x14ac:dyDescent="0.25"/>
    <row r="9263" s="56" customFormat="1" x14ac:dyDescent="0.25"/>
    <row r="9264" s="56" customFormat="1" x14ac:dyDescent="0.25"/>
    <row r="9265" s="56" customFormat="1" x14ac:dyDescent="0.25"/>
    <row r="9266" s="56" customFormat="1" x14ac:dyDescent="0.25"/>
    <row r="9267" s="56" customFormat="1" x14ac:dyDescent="0.25"/>
    <row r="9268" s="56" customFormat="1" x14ac:dyDescent="0.25"/>
    <row r="9269" s="56" customFormat="1" x14ac:dyDescent="0.25"/>
    <row r="9270" s="56" customFormat="1" x14ac:dyDescent="0.25"/>
    <row r="9271" s="56" customFormat="1" x14ac:dyDescent="0.25"/>
    <row r="9272" s="56" customFormat="1" x14ac:dyDescent="0.25"/>
    <row r="9273" s="56" customFormat="1" x14ac:dyDescent="0.25"/>
    <row r="9274" s="56" customFormat="1" x14ac:dyDescent="0.25"/>
    <row r="9275" s="56" customFormat="1" x14ac:dyDescent="0.25"/>
    <row r="9276" s="56" customFormat="1" x14ac:dyDescent="0.25"/>
    <row r="9277" s="56" customFormat="1" x14ac:dyDescent="0.25"/>
    <row r="9278" s="56" customFormat="1" x14ac:dyDescent="0.25"/>
    <row r="9279" s="56" customFormat="1" x14ac:dyDescent="0.25"/>
    <row r="9280" s="56" customFormat="1" x14ac:dyDescent="0.25"/>
    <row r="9281" s="56" customFormat="1" x14ac:dyDescent="0.25"/>
    <row r="9282" s="56" customFormat="1" x14ac:dyDescent="0.25"/>
    <row r="9283" s="56" customFormat="1" x14ac:dyDescent="0.25"/>
    <row r="9284" s="56" customFormat="1" x14ac:dyDescent="0.25"/>
    <row r="9285" s="56" customFormat="1" x14ac:dyDescent="0.25"/>
    <row r="9286" s="56" customFormat="1" x14ac:dyDescent="0.25"/>
    <row r="9287" s="56" customFormat="1" x14ac:dyDescent="0.25"/>
    <row r="9288" s="56" customFormat="1" x14ac:dyDescent="0.25"/>
    <row r="9289" s="56" customFormat="1" x14ac:dyDescent="0.25"/>
    <row r="9290" s="56" customFormat="1" x14ac:dyDescent="0.25"/>
    <row r="9291" s="56" customFormat="1" x14ac:dyDescent="0.25"/>
    <row r="9292" s="56" customFormat="1" x14ac:dyDescent="0.25"/>
    <row r="9293" s="56" customFormat="1" x14ac:dyDescent="0.25"/>
    <row r="9294" s="56" customFormat="1" x14ac:dyDescent="0.25"/>
    <row r="9295" s="56" customFormat="1" x14ac:dyDescent="0.25"/>
    <row r="9296" s="56" customFormat="1" x14ac:dyDescent="0.25"/>
    <row r="9297" s="56" customFormat="1" x14ac:dyDescent="0.25"/>
    <row r="9298" s="56" customFormat="1" x14ac:dyDescent="0.25"/>
    <row r="9299" s="56" customFormat="1" x14ac:dyDescent="0.25"/>
    <row r="9300" s="56" customFormat="1" x14ac:dyDescent="0.25"/>
    <row r="9301" s="56" customFormat="1" x14ac:dyDescent="0.25"/>
    <row r="9302" s="56" customFormat="1" x14ac:dyDescent="0.25"/>
    <row r="9303" s="56" customFormat="1" x14ac:dyDescent="0.25"/>
    <row r="9304" s="56" customFormat="1" x14ac:dyDescent="0.25"/>
    <row r="9305" s="56" customFormat="1" x14ac:dyDescent="0.25"/>
    <row r="9306" s="56" customFormat="1" x14ac:dyDescent="0.25"/>
    <row r="9307" s="56" customFormat="1" x14ac:dyDescent="0.25"/>
    <row r="9308" s="56" customFormat="1" x14ac:dyDescent="0.25"/>
    <row r="9309" s="56" customFormat="1" x14ac:dyDescent="0.25"/>
    <row r="9310" s="56" customFormat="1" x14ac:dyDescent="0.25"/>
    <row r="9311" s="56" customFormat="1" x14ac:dyDescent="0.25"/>
    <row r="9312" s="56" customFormat="1" x14ac:dyDescent="0.25"/>
    <row r="9313" s="56" customFormat="1" x14ac:dyDescent="0.25"/>
    <row r="9314" s="56" customFormat="1" x14ac:dyDescent="0.25"/>
    <row r="9315" s="56" customFormat="1" x14ac:dyDescent="0.25"/>
    <row r="9316" s="56" customFormat="1" x14ac:dyDescent="0.25"/>
    <row r="9317" s="56" customFormat="1" x14ac:dyDescent="0.25"/>
    <row r="9318" s="56" customFormat="1" x14ac:dyDescent="0.25"/>
    <row r="9319" s="56" customFormat="1" x14ac:dyDescent="0.25"/>
    <row r="9320" s="56" customFormat="1" x14ac:dyDescent="0.25"/>
    <row r="9321" s="56" customFormat="1" x14ac:dyDescent="0.25"/>
    <row r="9322" s="56" customFormat="1" x14ac:dyDescent="0.25"/>
    <row r="9323" s="56" customFormat="1" x14ac:dyDescent="0.25"/>
    <row r="9324" s="56" customFormat="1" x14ac:dyDescent="0.25"/>
    <row r="9325" s="56" customFormat="1" x14ac:dyDescent="0.25"/>
    <row r="9326" s="56" customFormat="1" x14ac:dyDescent="0.25"/>
    <row r="9327" s="56" customFormat="1" x14ac:dyDescent="0.25"/>
    <row r="9328" s="56" customFormat="1" x14ac:dyDescent="0.25"/>
    <row r="9329" s="56" customFormat="1" x14ac:dyDescent="0.25"/>
    <row r="9330" s="56" customFormat="1" x14ac:dyDescent="0.25"/>
    <row r="9331" s="56" customFormat="1" x14ac:dyDescent="0.25"/>
    <row r="9332" s="56" customFormat="1" x14ac:dyDescent="0.25"/>
    <row r="9333" s="56" customFormat="1" x14ac:dyDescent="0.25"/>
    <row r="9334" s="56" customFormat="1" x14ac:dyDescent="0.25"/>
    <row r="9335" s="56" customFormat="1" x14ac:dyDescent="0.25"/>
    <row r="9336" s="56" customFormat="1" x14ac:dyDescent="0.25"/>
    <row r="9337" s="56" customFormat="1" x14ac:dyDescent="0.25"/>
    <row r="9338" s="56" customFormat="1" x14ac:dyDescent="0.25"/>
    <row r="9339" s="56" customFormat="1" x14ac:dyDescent="0.25"/>
    <row r="9340" s="56" customFormat="1" x14ac:dyDescent="0.25"/>
    <row r="9341" s="56" customFormat="1" x14ac:dyDescent="0.25"/>
    <row r="9342" s="56" customFormat="1" x14ac:dyDescent="0.25"/>
    <row r="9343" s="56" customFormat="1" x14ac:dyDescent="0.25"/>
    <row r="9344" s="56" customFormat="1" x14ac:dyDescent="0.25"/>
    <row r="9345" s="56" customFormat="1" x14ac:dyDescent="0.25"/>
    <row r="9346" s="56" customFormat="1" x14ac:dyDescent="0.25"/>
    <row r="9347" s="56" customFormat="1" x14ac:dyDescent="0.25"/>
    <row r="9348" s="56" customFormat="1" x14ac:dyDescent="0.25"/>
    <row r="9349" s="56" customFormat="1" x14ac:dyDescent="0.25"/>
    <row r="9350" s="56" customFormat="1" x14ac:dyDescent="0.25"/>
    <row r="9351" s="56" customFormat="1" x14ac:dyDescent="0.25"/>
    <row r="9352" s="56" customFormat="1" x14ac:dyDescent="0.25"/>
    <row r="9353" s="56" customFormat="1" x14ac:dyDescent="0.25"/>
    <row r="9354" s="56" customFormat="1" x14ac:dyDescent="0.25"/>
    <row r="9355" s="56" customFormat="1" x14ac:dyDescent="0.25"/>
    <row r="9356" s="56" customFormat="1" x14ac:dyDescent="0.25"/>
    <row r="9357" s="56" customFormat="1" x14ac:dyDescent="0.25"/>
    <row r="9358" s="56" customFormat="1" x14ac:dyDescent="0.25"/>
    <row r="9359" s="56" customFormat="1" x14ac:dyDescent="0.25"/>
    <row r="9360" s="56" customFormat="1" x14ac:dyDescent="0.25"/>
    <row r="9361" s="56" customFormat="1" x14ac:dyDescent="0.25"/>
    <row r="9362" s="56" customFormat="1" x14ac:dyDescent="0.25"/>
    <row r="9363" s="56" customFormat="1" x14ac:dyDescent="0.25"/>
    <row r="9364" s="56" customFormat="1" x14ac:dyDescent="0.25"/>
    <row r="9365" s="56" customFormat="1" x14ac:dyDescent="0.25"/>
    <row r="9366" s="56" customFormat="1" x14ac:dyDescent="0.25"/>
    <row r="9367" s="56" customFormat="1" x14ac:dyDescent="0.25"/>
    <row r="9368" s="56" customFormat="1" x14ac:dyDescent="0.25"/>
    <row r="9369" s="56" customFormat="1" x14ac:dyDescent="0.25"/>
    <row r="9370" s="56" customFormat="1" x14ac:dyDescent="0.25"/>
    <row r="9371" s="56" customFormat="1" x14ac:dyDescent="0.25"/>
    <row r="9372" s="56" customFormat="1" x14ac:dyDescent="0.25"/>
    <row r="9373" s="56" customFormat="1" x14ac:dyDescent="0.25"/>
    <row r="9374" s="56" customFormat="1" x14ac:dyDescent="0.25"/>
    <row r="9375" s="56" customFormat="1" x14ac:dyDescent="0.25"/>
    <row r="9376" s="56" customFormat="1" x14ac:dyDescent="0.25"/>
    <row r="9377" s="56" customFormat="1" x14ac:dyDescent="0.25"/>
    <row r="9378" s="56" customFormat="1" x14ac:dyDescent="0.25"/>
    <row r="9379" s="56" customFormat="1" x14ac:dyDescent="0.25"/>
    <row r="9380" s="56" customFormat="1" x14ac:dyDescent="0.25"/>
    <row r="9381" s="56" customFormat="1" x14ac:dyDescent="0.25"/>
    <row r="9382" s="56" customFormat="1" x14ac:dyDescent="0.25"/>
    <row r="9383" s="56" customFormat="1" x14ac:dyDescent="0.25"/>
    <row r="9384" s="56" customFormat="1" x14ac:dyDescent="0.25"/>
    <row r="9385" s="56" customFormat="1" x14ac:dyDescent="0.25"/>
    <row r="9386" s="56" customFormat="1" x14ac:dyDescent="0.25"/>
    <row r="9387" s="56" customFormat="1" x14ac:dyDescent="0.25"/>
    <row r="9388" s="56" customFormat="1" x14ac:dyDescent="0.25"/>
    <row r="9389" s="56" customFormat="1" x14ac:dyDescent="0.25"/>
    <row r="9390" s="56" customFormat="1" x14ac:dyDescent="0.25"/>
    <row r="9391" s="56" customFormat="1" x14ac:dyDescent="0.25"/>
    <row r="9392" s="56" customFormat="1" x14ac:dyDescent="0.25"/>
    <row r="9393" s="56" customFormat="1" x14ac:dyDescent="0.25"/>
    <row r="9394" s="56" customFormat="1" x14ac:dyDescent="0.25"/>
    <row r="9395" s="56" customFormat="1" x14ac:dyDescent="0.25"/>
    <row r="9396" s="56" customFormat="1" x14ac:dyDescent="0.25"/>
    <row r="9397" s="56" customFormat="1" x14ac:dyDescent="0.25"/>
    <row r="9398" s="56" customFormat="1" x14ac:dyDescent="0.25"/>
    <row r="9399" s="56" customFormat="1" x14ac:dyDescent="0.25"/>
    <row r="9400" s="56" customFormat="1" x14ac:dyDescent="0.25"/>
    <row r="9401" s="56" customFormat="1" x14ac:dyDescent="0.25"/>
    <row r="9402" s="56" customFormat="1" x14ac:dyDescent="0.25"/>
    <row r="9403" s="56" customFormat="1" x14ac:dyDescent="0.25"/>
    <row r="9404" s="56" customFormat="1" x14ac:dyDescent="0.25"/>
    <row r="9405" s="56" customFormat="1" x14ac:dyDescent="0.25"/>
    <row r="9406" s="56" customFormat="1" x14ac:dyDescent="0.25"/>
    <row r="9407" s="56" customFormat="1" x14ac:dyDescent="0.25"/>
    <row r="9408" s="56" customFormat="1" x14ac:dyDescent="0.25"/>
    <row r="9409" s="56" customFormat="1" x14ac:dyDescent="0.25"/>
    <row r="9410" s="56" customFormat="1" x14ac:dyDescent="0.25"/>
    <row r="9411" s="56" customFormat="1" x14ac:dyDescent="0.25"/>
    <row r="9412" s="56" customFormat="1" x14ac:dyDescent="0.25"/>
    <row r="9413" s="56" customFormat="1" x14ac:dyDescent="0.25"/>
    <row r="9414" s="56" customFormat="1" x14ac:dyDescent="0.25"/>
    <row r="9415" s="56" customFormat="1" x14ac:dyDescent="0.25"/>
    <row r="9416" s="56" customFormat="1" x14ac:dyDescent="0.25"/>
    <row r="9417" s="56" customFormat="1" x14ac:dyDescent="0.25"/>
    <row r="9418" s="56" customFormat="1" x14ac:dyDescent="0.25"/>
    <row r="9419" s="56" customFormat="1" x14ac:dyDescent="0.25"/>
    <row r="9420" s="56" customFormat="1" x14ac:dyDescent="0.25"/>
    <row r="9421" s="56" customFormat="1" x14ac:dyDescent="0.25"/>
    <row r="9422" s="56" customFormat="1" x14ac:dyDescent="0.25"/>
    <row r="9423" s="56" customFormat="1" x14ac:dyDescent="0.25"/>
    <row r="9424" s="56" customFormat="1" x14ac:dyDescent="0.25"/>
    <row r="9425" s="56" customFormat="1" x14ac:dyDescent="0.25"/>
    <row r="9426" s="56" customFormat="1" x14ac:dyDescent="0.25"/>
    <row r="9427" s="56" customFormat="1" x14ac:dyDescent="0.25"/>
    <row r="9428" s="56" customFormat="1" x14ac:dyDescent="0.25"/>
    <row r="9429" s="56" customFormat="1" x14ac:dyDescent="0.25"/>
    <row r="9430" s="56" customFormat="1" x14ac:dyDescent="0.25"/>
    <row r="9431" s="56" customFormat="1" x14ac:dyDescent="0.25"/>
    <row r="9432" s="56" customFormat="1" x14ac:dyDescent="0.25"/>
    <row r="9433" s="56" customFormat="1" x14ac:dyDescent="0.25"/>
    <row r="9434" s="56" customFormat="1" x14ac:dyDescent="0.25"/>
    <row r="9435" s="56" customFormat="1" x14ac:dyDescent="0.25"/>
    <row r="9436" s="56" customFormat="1" x14ac:dyDescent="0.25"/>
    <row r="9437" s="56" customFormat="1" x14ac:dyDescent="0.25"/>
    <row r="9438" s="56" customFormat="1" x14ac:dyDescent="0.25"/>
    <row r="9439" s="56" customFormat="1" x14ac:dyDescent="0.25"/>
    <row r="9440" s="56" customFormat="1" x14ac:dyDescent="0.25"/>
    <row r="9441" s="56" customFormat="1" x14ac:dyDescent="0.25"/>
    <row r="9442" s="56" customFormat="1" x14ac:dyDescent="0.25"/>
    <row r="9443" s="56" customFormat="1" x14ac:dyDescent="0.25"/>
    <row r="9444" s="56" customFormat="1" x14ac:dyDescent="0.25"/>
    <row r="9445" s="56" customFormat="1" x14ac:dyDescent="0.25"/>
    <row r="9446" s="56" customFormat="1" x14ac:dyDescent="0.25"/>
    <row r="9447" s="56" customFormat="1" x14ac:dyDescent="0.25"/>
    <row r="9448" s="56" customFormat="1" x14ac:dyDescent="0.25"/>
    <row r="9449" s="56" customFormat="1" x14ac:dyDescent="0.25"/>
    <row r="9450" s="56" customFormat="1" x14ac:dyDescent="0.25"/>
    <row r="9451" s="56" customFormat="1" x14ac:dyDescent="0.25"/>
    <row r="9452" s="56" customFormat="1" x14ac:dyDescent="0.25"/>
    <row r="9453" s="56" customFormat="1" x14ac:dyDescent="0.25"/>
    <row r="9454" s="56" customFormat="1" x14ac:dyDescent="0.25"/>
    <row r="9455" s="56" customFormat="1" x14ac:dyDescent="0.25"/>
    <row r="9456" s="56" customFormat="1" x14ac:dyDescent="0.25"/>
    <row r="9457" s="56" customFormat="1" x14ac:dyDescent="0.25"/>
    <row r="9458" s="56" customFormat="1" x14ac:dyDescent="0.25"/>
    <row r="9459" s="56" customFormat="1" x14ac:dyDescent="0.25"/>
    <row r="9460" s="56" customFormat="1" x14ac:dyDescent="0.25"/>
    <row r="9461" s="56" customFormat="1" x14ac:dyDescent="0.25"/>
    <row r="9462" s="56" customFormat="1" x14ac:dyDescent="0.25"/>
    <row r="9463" s="56" customFormat="1" x14ac:dyDescent="0.25"/>
    <row r="9464" s="56" customFormat="1" x14ac:dyDescent="0.25"/>
    <row r="9465" s="56" customFormat="1" x14ac:dyDescent="0.25"/>
    <row r="9466" s="56" customFormat="1" x14ac:dyDescent="0.25"/>
    <row r="9467" s="56" customFormat="1" x14ac:dyDescent="0.25"/>
    <row r="9468" s="56" customFormat="1" x14ac:dyDescent="0.25"/>
    <row r="9469" s="56" customFormat="1" x14ac:dyDescent="0.25"/>
    <row r="9470" s="56" customFormat="1" x14ac:dyDescent="0.25"/>
    <row r="9471" s="56" customFormat="1" x14ac:dyDescent="0.25"/>
    <row r="9472" s="56" customFormat="1" x14ac:dyDescent="0.25"/>
    <row r="9473" s="56" customFormat="1" x14ac:dyDescent="0.25"/>
    <row r="9474" s="56" customFormat="1" x14ac:dyDescent="0.25"/>
    <row r="9475" s="56" customFormat="1" x14ac:dyDescent="0.25"/>
    <row r="9476" s="56" customFormat="1" x14ac:dyDescent="0.25"/>
    <row r="9477" s="56" customFormat="1" x14ac:dyDescent="0.25"/>
    <row r="9478" s="56" customFormat="1" x14ac:dyDescent="0.25"/>
    <row r="9479" s="56" customFormat="1" x14ac:dyDescent="0.25"/>
    <row r="9480" s="56" customFormat="1" x14ac:dyDescent="0.25"/>
    <row r="9481" s="56" customFormat="1" x14ac:dyDescent="0.25"/>
    <row r="9482" s="56" customFormat="1" x14ac:dyDescent="0.25"/>
    <row r="9483" s="56" customFormat="1" x14ac:dyDescent="0.25"/>
    <row r="9484" s="56" customFormat="1" x14ac:dyDescent="0.25"/>
    <row r="9485" s="56" customFormat="1" x14ac:dyDescent="0.25"/>
    <row r="9486" s="56" customFormat="1" x14ac:dyDescent="0.25"/>
    <row r="9487" s="56" customFormat="1" x14ac:dyDescent="0.25"/>
    <row r="9488" s="56" customFormat="1" x14ac:dyDescent="0.25"/>
    <row r="9489" s="56" customFormat="1" x14ac:dyDescent="0.25"/>
    <row r="9490" s="56" customFormat="1" x14ac:dyDescent="0.25"/>
    <row r="9491" s="56" customFormat="1" x14ac:dyDescent="0.25"/>
    <row r="9492" s="56" customFormat="1" x14ac:dyDescent="0.25"/>
    <row r="9493" s="56" customFormat="1" x14ac:dyDescent="0.25"/>
    <row r="9494" s="56" customFormat="1" x14ac:dyDescent="0.25"/>
    <row r="9495" s="56" customFormat="1" x14ac:dyDescent="0.25"/>
    <row r="9496" s="56" customFormat="1" x14ac:dyDescent="0.25"/>
    <row r="9497" s="56" customFormat="1" x14ac:dyDescent="0.25"/>
    <row r="9498" s="56" customFormat="1" x14ac:dyDescent="0.25"/>
    <row r="9499" s="56" customFormat="1" x14ac:dyDescent="0.25"/>
    <row r="9500" s="56" customFormat="1" x14ac:dyDescent="0.25"/>
    <row r="9501" s="56" customFormat="1" x14ac:dyDescent="0.25"/>
    <row r="9502" s="56" customFormat="1" x14ac:dyDescent="0.25"/>
    <row r="9503" s="56" customFormat="1" x14ac:dyDescent="0.25"/>
    <row r="9504" s="56" customFormat="1" x14ac:dyDescent="0.25"/>
    <row r="9505" s="56" customFormat="1" x14ac:dyDescent="0.25"/>
    <row r="9506" s="56" customFormat="1" x14ac:dyDescent="0.25"/>
    <row r="9507" s="56" customFormat="1" x14ac:dyDescent="0.25"/>
    <row r="9508" s="56" customFormat="1" x14ac:dyDescent="0.25"/>
    <row r="9509" s="56" customFormat="1" x14ac:dyDescent="0.25"/>
    <row r="9510" s="56" customFormat="1" x14ac:dyDescent="0.25"/>
    <row r="9511" s="56" customFormat="1" x14ac:dyDescent="0.25"/>
    <row r="9512" s="56" customFormat="1" x14ac:dyDescent="0.25"/>
    <row r="9513" s="56" customFormat="1" x14ac:dyDescent="0.25"/>
    <row r="9514" s="56" customFormat="1" x14ac:dyDescent="0.25"/>
    <row r="9515" s="56" customFormat="1" x14ac:dyDescent="0.25"/>
    <row r="9516" s="56" customFormat="1" x14ac:dyDescent="0.25"/>
    <row r="9517" s="56" customFormat="1" x14ac:dyDescent="0.25"/>
    <row r="9518" s="56" customFormat="1" x14ac:dyDescent="0.25"/>
    <row r="9519" s="56" customFormat="1" x14ac:dyDescent="0.25"/>
    <row r="9520" s="56" customFormat="1" x14ac:dyDescent="0.25"/>
    <row r="9521" s="56" customFormat="1" x14ac:dyDescent="0.25"/>
    <row r="9522" s="56" customFormat="1" x14ac:dyDescent="0.25"/>
    <row r="9523" s="56" customFormat="1" x14ac:dyDescent="0.25"/>
    <row r="9524" s="56" customFormat="1" x14ac:dyDescent="0.25"/>
    <row r="9525" s="56" customFormat="1" x14ac:dyDescent="0.25"/>
    <row r="9526" s="56" customFormat="1" x14ac:dyDescent="0.25"/>
    <row r="9527" s="56" customFormat="1" x14ac:dyDescent="0.25"/>
    <row r="9528" s="56" customFormat="1" x14ac:dyDescent="0.25"/>
    <row r="9529" s="56" customFormat="1" x14ac:dyDescent="0.25"/>
    <row r="9530" s="56" customFormat="1" x14ac:dyDescent="0.25"/>
    <row r="9531" s="56" customFormat="1" x14ac:dyDescent="0.25"/>
    <row r="9532" s="56" customFormat="1" x14ac:dyDescent="0.25"/>
    <row r="9533" s="56" customFormat="1" x14ac:dyDescent="0.25"/>
    <row r="9534" s="56" customFormat="1" x14ac:dyDescent="0.25"/>
    <row r="9535" s="56" customFormat="1" x14ac:dyDescent="0.25"/>
    <row r="9536" s="56" customFormat="1" x14ac:dyDescent="0.25"/>
    <row r="9537" s="56" customFormat="1" x14ac:dyDescent="0.25"/>
    <row r="9538" s="56" customFormat="1" x14ac:dyDescent="0.25"/>
    <row r="9539" s="56" customFormat="1" x14ac:dyDescent="0.25"/>
    <row r="9540" s="56" customFormat="1" x14ac:dyDescent="0.25"/>
    <row r="9541" s="56" customFormat="1" x14ac:dyDescent="0.25"/>
    <row r="9542" s="56" customFormat="1" x14ac:dyDescent="0.25"/>
    <row r="9543" s="56" customFormat="1" x14ac:dyDescent="0.25"/>
    <row r="9544" s="56" customFormat="1" x14ac:dyDescent="0.25"/>
    <row r="9545" s="56" customFormat="1" x14ac:dyDescent="0.25"/>
    <row r="9546" s="56" customFormat="1" x14ac:dyDescent="0.25"/>
    <row r="9547" s="56" customFormat="1" x14ac:dyDescent="0.25"/>
    <row r="9548" s="56" customFormat="1" x14ac:dyDescent="0.25"/>
    <row r="9549" s="56" customFormat="1" x14ac:dyDescent="0.25"/>
    <row r="9550" s="56" customFormat="1" x14ac:dyDescent="0.25"/>
    <row r="9551" s="56" customFormat="1" x14ac:dyDescent="0.25"/>
    <row r="9552" s="56" customFormat="1" x14ac:dyDescent="0.25"/>
    <row r="9553" s="56" customFormat="1" x14ac:dyDescent="0.25"/>
    <row r="9554" s="56" customFormat="1" x14ac:dyDescent="0.25"/>
    <row r="9555" s="56" customFormat="1" x14ac:dyDescent="0.25"/>
    <row r="9556" s="56" customFormat="1" x14ac:dyDescent="0.25"/>
    <row r="9557" s="56" customFormat="1" x14ac:dyDescent="0.25"/>
    <row r="9558" s="56" customFormat="1" x14ac:dyDescent="0.25"/>
    <row r="9559" s="56" customFormat="1" x14ac:dyDescent="0.25"/>
    <row r="9560" s="56" customFormat="1" x14ac:dyDescent="0.25"/>
    <row r="9561" s="56" customFormat="1" x14ac:dyDescent="0.25"/>
    <row r="9562" s="56" customFormat="1" x14ac:dyDescent="0.25"/>
    <row r="9563" s="56" customFormat="1" x14ac:dyDescent="0.25"/>
    <row r="9564" s="56" customFormat="1" x14ac:dyDescent="0.25"/>
    <row r="9565" s="56" customFormat="1" x14ac:dyDescent="0.25"/>
    <row r="9566" s="56" customFormat="1" x14ac:dyDescent="0.25"/>
    <row r="9567" s="56" customFormat="1" x14ac:dyDescent="0.25"/>
    <row r="9568" s="56" customFormat="1" x14ac:dyDescent="0.25"/>
    <row r="9569" s="56" customFormat="1" x14ac:dyDescent="0.25"/>
    <row r="9570" s="56" customFormat="1" x14ac:dyDescent="0.25"/>
    <row r="9571" s="56" customFormat="1" x14ac:dyDescent="0.25"/>
    <row r="9572" s="56" customFormat="1" x14ac:dyDescent="0.25"/>
    <row r="9573" s="56" customFormat="1" x14ac:dyDescent="0.25"/>
    <row r="9574" s="56" customFormat="1" x14ac:dyDescent="0.25"/>
    <row r="9575" s="56" customFormat="1" x14ac:dyDescent="0.25"/>
    <row r="9576" s="56" customFormat="1" x14ac:dyDescent="0.25"/>
    <row r="9577" s="56" customFormat="1" x14ac:dyDescent="0.25"/>
    <row r="9578" s="56" customFormat="1" x14ac:dyDescent="0.25"/>
    <row r="9579" s="56" customFormat="1" x14ac:dyDescent="0.25"/>
    <row r="9580" s="56" customFormat="1" x14ac:dyDescent="0.25"/>
    <row r="9581" s="56" customFormat="1" x14ac:dyDescent="0.25"/>
    <row r="9582" s="56" customFormat="1" x14ac:dyDescent="0.25"/>
    <row r="9583" s="56" customFormat="1" x14ac:dyDescent="0.25"/>
    <row r="9584" s="56" customFormat="1" x14ac:dyDescent="0.25"/>
    <row r="9585" s="56" customFormat="1" x14ac:dyDescent="0.25"/>
    <row r="9586" s="56" customFormat="1" x14ac:dyDescent="0.25"/>
    <row r="9587" s="56" customFormat="1" x14ac:dyDescent="0.25"/>
    <row r="9588" s="56" customFormat="1" x14ac:dyDescent="0.25"/>
    <row r="9589" s="56" customFormat="1" x14ac:dyDescent="0.25"/>
    <row r="9590" s="56" customFormat="1" x14ac:dyDescent="0.25"/>
    <row r="9591" s="56" customFormat="1" x14ac:dyDescent="0.25"/>
    <row r="9592" s="56" customFormat="1" x14ac:dyDescent="0.25"/>
    <row r="9593" s="56" customFormat="1" x14ac:dyDescent="0.25"/>
    <row r="9594" s="56" customFormat="1" x14ac:dyDescent="0.25"/>
    <row r="9595" s="56" customFormat="1" x14ac:dyDescent="0.25"/>
    <row r="9596" s="56" customFormat="1" x14ac:dyDescent="0.25"/>
    <row r="9597" s="56" customFormat="1" x14ac:dyDescent="0.25"/>
    <row r="9598" s="56" customFormat="1" x14ac:dyDescent="0.25"/>
    <row r="9599" s="56" customFormat="1" x14ac:dyDescent="0.25"/>
    <row r="9600" s="56" customFormat="1" x14ac:dyDescent="0.25"/>
    <row r="9601" s="56" customFormat="1" x14ac:dyDescent="0.25"/>
    <row r="9602" s="56" customFormat="1" x14ac:dyDescent="0.25"/>
    <row r="9603" s="56" customFormat="1" x14ac:dyDescent="0.25"/>
    <row r="9604" s="56" customFormat="1" x14ac:dyDescent="0.25"/>
    <row r="9605" s="56" customFormat="1" x14ac:dyDescent="0.25"/>
    <row r="9606" s="56" customFormat="1" x14ac:dyDescent="0.25"/>
    <row r="9607" s="56" customFormat="1" x14ac:dyDescent="0.25"/>
    <row r="9608" s="56" customFormat="1" x14ac:dyDescent="0.25"/>
    <row r="9609" s="56" customFormat="1" x14ac:dyDescent="0.25"/>
    <row r="9610" s="56" customFormat="1" x14ac:dyDescent="0.25"/>
    <row r="9611" s="56" customFormat="1" x14ac:dyDescent="0.25"/>
    <row r="9612" s="56" customFormat="1" x14ac:dyDescent="0.25"/>
    <row r="9613" s="56" customFormat="1" x14ac:dyDescent="0.25"/>
    <row r="9614" s="56" customFormat="1" x14ac:dyDescent="0.25"/>
    <row r="9615" s="56" customFormat="1" x14ac:dyDescent="0.25"/>
    <row r="9616" s="56" customFormat="1" x14ac:dyDescent="0.25"/>
    <row r="9617" s="56" customFormat="1" x14ac:dyDescent="0.25"/>
    <row r="9618" s="56" customFormat="1" x14ac:dyDescent="0.25"/>
    <row r="9619" s="56" customFormat="1" x14ac:dyDescent="0.25"/>
    <row r="9620" s="56" customFormat="1" x14ac:dyDescent="0.25"/>
    <row r="9621" s="56" customFormat="1" x14ac:dyDescent="0.25"/>
    <row r="9622" s="56" customFormat="1" x14ac:dyDescent="0.25"/>
    <row r="9623" s="56" customFormat="1" x14ac:dyDescent="0.25"/>
    <row r="9624" s="56" customFormat="1" x14ac:dyDescent="0.25"/>
    <row r="9625" s="56" customFormat="1" x14ac:dyDescent="0.25"/>
    <row r="9626" s="56" customFormat="1" x14ac:dyDescent="0.25"/>
    <row r="9627" s="56" customFormat="1" x14ac:dyDescent="0.25"/>
    <row r="9628" s="56" customFormat="1" x14ac:dyDescent="0.25"/>
    <row r="9629" s="56" customFormat="1" x14ac:dyDescent="0.25"/>
    <row r="9630" s="56" customFormat="1" x14ac:dyDescent="0.25"/>
    <row r="9631" s="56" customFormat="1" x14ac:dyDescent="0.25"/>
    <row r="9632" s="56" customFormat="1" x14ac:dyDescent="0.25"/>
    <row r="9633" s="56" customFormat="1" x14ac:dyDescent="0.25"/>
    <row r="9634" s="56" customFormat="1" x14ac:dyDescent="0.25"/>
    <row r="9635" s="56" customFormat="1" x14ac:dyDescent="0.25"/>
    <row r="9636" s="56" customFormat="1" x14ac:dyDescent="0.25"/>
    <row r="9637" s="56" customFormat="1" x14ac:dyDescent="0.25"/>
    <row r="9638" s="56" customFormat="1" x14ac:dyDescent="0.25"/>
    <row r="9639" s="56" customFormat="1" x14ac:dyDescent="0.25"/>
    <row r="9640" s="56" customFormat="1" x14ac:dyDescent="0.25"/>
    <row r="9641" s="56" customFormat="1" x14ac:dyDescent="0.25"/>
    <row r="9642" s="56" customFormat="1" x14ac:dyDescent="0.25"/>
    <row r="9643" s="56" customFormat="1" x14ac:dyDescent="0.25"/>
    <row r="9644" s="56" customFormat="1" x14ac:dyDescent="0.25"/>
    <row r="9645" s="56" customFormat="1" x14ac:dyDescent="0.25"/>
    <row r="9646" s="56" customFormat="1" x14ac:dyDescent="0.25"/>
    <row r="9647" s="56" customFormat="1" x14ac:dyDescent="0.25"/>
    <row r="9648" s="56" customFormat="1" x14ac:dyDescent="0.25"/>
    <row r="9649" s="56" customFormat="1" x14ac:dyDescent="0.25"/>
    <row r="9650" s="56" customFormat="1" x14ac:dyDescent="0.25"/>
    <row r="9651" s="56" customFormat="1" x14ac:dyDescent="0.25"/>
    <row r="9652" s="56" customFormat="1" x14ac:dyDescent="0.25"/>
    <row r="9653" s="56" customFormat="1" x14ac:dyDescent="0.25"/>
    <row r="9654" s="56" customFormat="1" x14ac:dyDescent="0.25"/>
    <row r="9655" s="56" customFormat="1" x14ac:dyDescent="0.25"/>
    <row r="9656" s="56" customFormat="1" x14ac:dyDescent="0.25"/>
    <row r="9657" s="56" customFormat="1" x14ac:dyDescent="0.25"/>
    <row r="9658" s="56" customFormat="1" x14ac:dyDescent="0.25"/>
    <row r="9659" s="56" customFormat="1" x14ac:dyDescent="0.25"/>
    <row r="9660" s="56" customFormat="1" x14ac:dyDescent="0.25"/>
    <row r="9661" s="56" customFormat="1" x14ac:dyDescent="0.25"/>
    <row r="9662" s="56" customFormat="1" x14ac:dyDescent="0.25"/>
    <row r="9663" s="56" customFormat="1" x14ac:dyDescent="0.25"/>
    <row r="9664" s="56" customFormat="1" x14ac:dyDescent="0.25"/>
    <row r="9665" s="56" customFormat="1" x14ac:dyDescent="0.25"/>
    <row r="9666" s="56" customFormat="1" x14ac:dyDescent="0.25"/>
    <row r="9667" s="56" customFormat="1" x14ac:dyDescent="0.25"/>
    <row r="9668" s="56" customFormat="1" x14ac:dyDescent="0.25"/>
    <row r="9669" s="56" customFormat="1" x14ac:dyDescent="0.25"/>
    <row r="9670" s="56" customFormat="1" x14ac:dyDescent="0.25"/>
    <row r="9671" s="56" customFormat="1" x14ac:dyDescent="0.25"/>
    <row r="9672" s="56" customFormat="1" x14ac:dyDescent="0.25"/>
    <row r="9673" s="56" customFormat="1" x14ac:dyDescent="0.25"/>
    <row r="9674" s="56" customFormat="1" x14ac:dyDescent="0.25"/>
    <row r="9675" s="56" customFormat="1" x14ac:dyDescent="0.25"/>
    <row r="9676" s="56" customFormat="1" x14ac:dyDescent="0.25"/>
    <row r="9677" s="56" customFormat="1" x14ac:dyDescent="0.25"/>
    <row r="9678" s="56" customFormat="1" x14ac:dyDescent="0.25"/>
    <row r="9679" s="56" customFormat="1" x14ac:dyDescent="0.25"/>
    <row r="9680" s="56" customFormat="1" x14ac:dyDescent="0.25"/>
    <row r="9681" s="56" customFormat="1" x14ac:dyDescent="0.25"/>
    <row r="9682" s="56" customFormat="1" x14ac:dyDescent="0.25"/>
    <row r="9683" s="56" customFormat="1" x14ac:dyDescent="0.25"/>
    <row r="9684" s="56" customFormat="1" x14ac:dyDescent="0.25"/>
    <row r="9685" s="56" customFormat="1" x14ac:dyDescent="0.25"/>
    <row r="9686" s="56" customFormat="1" x14ac:dyDescent="0.25"/>
    <row r="9687" s="56" customFormat="1" x14ac:dyDescent="0.25"/>
    <row r="9688" s="56" customFormat="1" x14ac:dyDescent="0.25"/>
    <row r="9689" s="56" customFormat="1" x14ac:dyDescent="0.25"/>
    <row r="9690" s="56" customFormat="1" x14ac:dyDescent="0.25"/>
    <row r="9691" s="56" customFormat="1" x14ac:dyDescent="0.25"/>
    <row r="9692" s="56" customFormat="1" x14ac:dyDescent="0.25"/>
    <row r="9693" s="56" customFormat="1" x14ac:dyDescent="0.25"/>
    <row r="9694" s="56" customFormat="1" x14ac:dyDescent="0.25"/>
    <row r="9695" s="56" customFormat="1" x14ac:dyDescent="0.25"/>
    <row r="9696" s="56" customFormat="1" x14ac:dyDescent="0.25"/>
    <row r="9697" s="56" customFormat="1" x14ac:dyDescent="0.25"/>
    <row r="9698" s="56" customFormat="1" x14ac:dyDescent="0.25"/>
    <row r="9699" s="56" customFormat="1" x14ac:dyDescent="0.25"/>
    <row r="9700" s="56" customFormat="1" x14ac:dyDescent="0.25"/>
    <row r="9701" s="56" customFormat="1" x14ac:dyDescent="0.25"/>
    <row r="9702" s="56" customFormat="1" x14ac:dyDescent="0.25"/>
    <row r="9703" s="56" customFormat="1" x14ac:dyDescent="0.25"/>
    <row r="9704" s="56" customFormat="1" x14ac:dyDescent="0.25"/>
    <row r="9705" s="56" customFormat="1" x14ac:dyDescent="0.25"/>
    <row r="9706" s="56" customFormat="1" x14ac:dyDescent="0.25"/>
    <row r="9707" s="56" customFormat="1" x14ac:dyDescent="0.25"/>
    <row r="9708" s="56" customFormat="1" x14ac:dyDescent="0.25"/>
    <row r="9709" s="56" customFormat="1" x14ac:dyDescent="0.25"/>
    <row r="9710" s="56" customFormat="1" x14ac:dyDescent="0.25"/>
    <row r="9711" s="56" customFormat="1" x14ac:dyDescent="0.25"/>
    <row r="9712" s="56" customFormat="1" x14ac:dyDescent="0.25"/>
    <row r="9713" s="56" customFormat="1" x14ac:dyDescent="0.25"/>
    <row r="9714" s="56" customFormat="1" x14ac:dyDescent="0.25"/>
    <row r="9715" s="56" customFormat="1" x14ac:dyDescent="0.25"/>
    <row r="9716" s="56" customFormat="1" x14ac:dyDescent="0.25"/>
    <row r="9717" s="56" customFormat="1" x14ac:dyDescent="0.25"/>
    <row r="9718" s="56" customFormat="1" x14ac:dyDescent="0.25"/>
    <row r="9719" s="56" customFormat="1" x14ac:dyDescent="0.25"/>
    <row r="9720" s="56" customFormat="1" x14ac:dyDescent="0.25"/>
    <row r="9721" s="56" customFormat="1" x14ac:dyDescent="0.25"/>
    <row r="9722" s="56" customFormat="1" x14ac:dyDescent="0.25"/>
    <row r="9723" s="56" customFormat="1" x14ac:dyDescent="0.25"/>
    <row r="9724" s="56" customFormat="1" x14ac:dyDescent="0.25"/>
    <row r="9725" s="56" customFormat="1" x14ac:dyDescent="0.25"/>
    <row r="9726" s="56" customFormat="1" x14ac:dyDescent="0.25"/>
    <row r="9727" s="56" customFormat="1" x14ac:dyDescent="0.25"/>
    <row r="9728" s="56" customFormat="1" x14ac:dyDescent="0.25"/>
    <row r="9729" s="56" customFormat="1" x14ac:dyDescent="0.25"/>
    <row r="9730" s="56" customFormat="1" x14ac:dyDescent="0.25"/>
    <row r="9731" s="56" customFormat="1" x14ac:dyDescent="0.25"/>
    <row r="9732" s="56" customFormat="1" x14ac:dyDescent="0.25"/>
    <row r="9733" s="56" customFormat="1" x14ac:dyDescent="0.25"/>
    <row r="9734" s="56" customFormat="1" x14ac:dyDescent="0.25"/>
    <row r="9735" s="56" customFormat="1" x14ac:dyDescent="0.25"/>
    <row r="9736" s="56" customFormat="1" x14ac:dyDescent="0.25"/>
    <row r="9737" s="56" customFormat="1" x14ac:dyDescent="0.25"/>
    <row r="9738" s="56" customFormat="1" x14ac:dyDescent="0.25"/>
    <row r="9739" s="56" customFormat="1" x14ac:dyDescent="0.25"/>
    <row r="9740" s="56" customFormat="1" x14ac:dyDescent="0.25"/>
    <row r="9741" s="56" customFormat="1" x14ac:dyDescent="0.25"/>
    <row r="9742" s="56" customFormat="1" x14ac:dyDescent="0.25"/>
    <row r="9743" s="56" customFormat="1" x14ac:dyDescent="0.25"/>
    <row r="9744" s="56" customFormat="1" x14ac:dyDescent="0.25"/>
    <row r="9745" s="56" customFormat="1" x14ac:dyDescent="0.25"/>
    <row r="9746" s="56" customFormat="1" x14ac:dyDescent="0.25"/>
    <row r="9747" s="56" customFormat="1" x14ac:dyDescent="0.25"/>
    <row r="9748" s="56" customFormat="1" x14ac:dyDescent="0.25"/>
    <row r="9749" s="56" customFormat="1" x14ac:dyDescent="0.25"/>
    <row r="9750" s="56" customFormat="1" x14ac:dyDescent="0.25"/>
    <row r="9751" s="56" customFormat="1" x14ac:dyDescent="0.25"/>
    <row r="9752" s="56" customFormat="1" x14ac:dyDescent="0.25"/>
    <row r="9753" s="56" customFormat="1" x14ac:dyDescent="0.25"/>
    <row r="9754" s="56" customFormat="1" x14ac:dyDescent="0.25"/>
    <row r="9755" s="56" customFormat="1" x14ac:dyDescent="0.25"/>
    <row r="9756" s="56" customFormat="1" x14ac:dyDescent="0.25"/>
    <row r="9757" s="56" customFormat="1" x14ac:dyDescent="0.25"/>
    <row r="9758" s="56" customFormat="1" x14ac:dyDescent="0.25"/>
    <row r="9759" s="56" customFormat="1" x14ac:dyDescent="0.25"/>
    <row r="9760" s="56" customFormat="1" x14ac:dyDescent="0.25"/>
    <row r="9761" s="56" customFormat="1" x14ac:dyDescent="0.25"/>
    <row r="9762" s="56" customFormat="1" x14ac:dyDescent="0.25"/>
    <row r="9763" s="56" customFormat="1" x14ac:dyDescent="0.25"/>
    <row r="9764" s="56" customFormat="1" x14ac:dyDescent="0.25"/>
    <row r="9765" s="56" customFormat="1" x14ac:dyDescent="0.25"/>
    <row r="9766" s="56" customFormat="1" x14ac:dyDescent="0.25"/>
    <row r="9767" s="56" customFormat="1" x14ac:dyDescent="0.25"/>
    <row r="9768" s="56" customFormat="1" x14ac:dyDescent="0.25"/>
    <row r="9769" s="56" customFormat="1" x14ac:dyDescent="0.25"/>
    <row r="9770" s="56" customFormat="1" x14ac:dyDescent="0.25"/>
    <row r="9771" s="56" customFormat="1" x14ac:dyDescent="0.25"/>
    <row r="9772" s="56" customFormat="1" x14ac:dyDescent="0.25"/>
    <row r="9773" s="56" customFormat="1" x14ac:dyDescent="0.25"/>
    <row r="9774" s="56" customFormat="1" x14ac:dyDescent="0.25"/>
    <row r="9775" s="56" customFormat="1" x14ac:dyDescent="0.25"/>
    <row r="9776" s="56" customFormat="1" x14ac:dyDescent="0.25"/>
    <row r="9777" s="56" customFormat="1" x14ac:dyDescent="0.25"/>
    <row r="9778" s="56" customFormat="1" x14ac:dyDescent="0.25"/>
    <row r="9779" s="56" customFormat="1" x14ac:dyDescent="0.25"/>
    <row r="9780" s="56" customFormat="1" x14ac:dyDescent="0.25"/>
    <row r="9781" s="56" customFormat="1" x14ac:dyDescent="0.25"/>
    <row r="9782" s="56" customFormat="1" x14ac:dyDescent="0.25"/>
    <row r="9783" s="56" customFormat="1" x14ac:dyDescent="0.25"/>
    <row r="9784" s="56" customFormat="1" x14ac:dyDescent="0.25"/>
    <row r="9785" s="56" customFormat="1" x14ac:dyDescent="0.25"/>
    <row r="9786" s="56" customFormat="1" x14ac:dyDescent="0.25"/>
    <row r="9787" s="56" customFormat="1" x14ac:dyDescent="0.25"/>
    <row r="9788" s="56" customFormat="1" x14ac:dyDescent="0.25"/>
    <row r="9789" s="56" customFormat="1" x14ac:dyDescent="0.25"/>
    <row r="9790" s="56" customFormat="1" x14ac:dyDescent="0.25"/>
    <row r="9791" s="56" customFormat="1" x14ac:dyDescent="0.25"/>
    <row r="9792" s="56" customFormat="1" x14ac:dyDescent="0.25"/>
    <row r="9793" s="56" customFormat="1" x14ac:dyDescent="0.25"/>
    <row r="9794" s="56" customFormat="1" x14ac:dyDescent="0.25"/>
    <row r="9795" s="56" customFormat="1" x14ac:dyDescent="0.25"/>
    <row r="9796" s="56" customFormat="1" x14ac:dyDescent="0.25"/>
    <row r="9797" s="56" customFormat="1" x14ac:dyDescent="0.25"/>
    <row r="9798" s="56" customFormat="1" x14ac:dyDescent="0.25"/>
    <row r="9799" s="56" customFormat="1" x14ac:dyDescent="0.25"/>
    <row r="9800" s="56" customFormat="1" x14ac:dyDescent="0.25"/>
    <row r="9801" s="56" customFormat="1" x14ac:dyDescent="0.25"/>
    <row r="9802" s="56" customFormat="1" x14ac:dyDescent="0.25"/>
    <row r="9803" s="56" customFormat="1" x14ac:dyDescent="0.25"/>
    <row r="9804" s="56" customFormat="1" x14ac:dyDescent="0.25"/>
    <row r="9805" s="56" customFormat="1" x14ac:dyDescent="0.25"/>
    <row r="9806" s="56" customFormat="1" x14ac:dyDescent="0.25"/>
    <row r="9807" s="56" customFormat="1" x14ac:dyDescent="0.25"/>
    <row r="9808" s="56" customFormat="1" x14ac:dyDescent="0.25"/>
    <row r="9809" s="56" customFormat="1" x14ac:dyDescent="0.25"/>
    <row r="9810" s="56" customFormat="1" x14ac:dyDescent="0.25"/>
    <row r="9811" s="56" customFormat="1" x14ac:dyDescent="0.25"/>
    <row r="9812" s="56" customFormat="1" x14ac:dyDescent="0.25"/>
    <row r="9813" s="56" customFormat="1" x14ac:dyDescent="0.25"/>
    <row r="9814" s="56" customFormat="1" x14ac:dyDescent="0.25"/>
    <row r="9815" s="56" customFormat="1" x14ac:dyDescent="0.25"/>
    <row r="9816" s="56" customFormat="1" x14ac:dyDescent="0.25"/>
    <row r="9817" s="56" customFormat="1" x14ac:dyDescent="0.25"/>
    <row r="9818" s="56" customFormat="1" x14ac:dyDescent="0.25"/>
    <row r="9819" s="56" customFormat="1" x14ac:dyDescent="0.25"/>
    <row r="9820" s="56" customFormat="1" x14ac:dyDescent="0.25"/>
    <row r="9821" s="56" customFormat="1" x14ac:dyDescent="0.25"/>
    <row r="9822" s="56" customFormat="1" x14ac:dyDescent="0.25"/>
    <row r="9823" s="56" customFormat="1" x14ac:dyDescent="0.25"/>
    <row r="9824" s="56" customFormat="1" x14ac:dyDescent="0.25"/>
    <row r="9825" s="56" customFormat="1" x14ac:dyDescent="0.25"/>
    <row r="9826" s="56" customFormat="1" x14ac:dyDescent="0.25"/>
    <row r="9827" s="56" customFormat="1" x14ac:dyDescent="0.25"/>
    <row r="9828" s="56" customFormat="1" x14ac:dyDescent="0.25"/>
    <row r="9829" s="56" customFormat="1" x14ac:dyDescent="0.25"/>
    <row r="9830" s="56" customFormat="1" x14ac:dyDescent="0.25"/>
    <row r="9831" s="56" customFormat="1" x14ac:dyDescent="0.25"/>
    <row r="9832" s="56" customFormat="1" x14ac:dyDescent="0.25"/>
    <row r="9833" s="56" customFormat="1" x14ac:dyDescent="0.25"/>
    <row r="9834" s="56" customFormat="1" x14ac:dyDescent="0.25"/>
    <row r="9835" s="56" customFormat="1" x14ac:dyDescent="0.25"/>
    <row r="9836" s="56" customFormat="1" x14ac:dyDescent="0.25"/>
    <row r="9837" s="56" customFormat="1" x14ac:dyDescent="0.25"/>
    <row r="9838" s="56" customFormat="1" x14ac:dyDescent="0.25"/>
    <row r="9839" s="56" customFormat="1" x14ac:dyDescent="0.25"/>
    <row r="9840" s="56" customFormat="1" x14ac:dyDescent="0.25"/>
    <row r="9841" s="56" customFormat="1" x14ac:dyDescent="0.25"/>
    <row r="9842" s="56" customFormat="1" x14ac:dyDescent="0.25"/>
    <row r="9843" s="56" customFormat="1" x14ac:dyDescent="0.25"/>
    <row r="9844" s="56" customFormat="1" x14ac:dyDescent="0.25"/>
    <row r="9845" s="56" customFormat="1" x14ac:dyDescent="0.25"/>
    <row r="9846" s="56" customFormat="1" x14ac:dyDescent="0.25"/>
    <row r="9847" s="56" customFormat="1" x14ac:dyDescent="0.25"/>
    <row r="9848" s="56" customFormat="1" x14ac:dyDescent="0.25"/>
    <row r="9849" s="56" customFormat="1" x14ac:dyDescent="0.25"/>
    <row r="9850" s="56" customFormat="1" x14ac:dyDescent="0.25"/>
    <row r="9851" s="56" customFormat="1" x14ac:dyDescent="0.25"/>
    <row r="9852" s="56" customFormat="1" x14ac:dyDescent="0.25"/>
    <row r="9853" s="56" customFormat="1" x14ac:dyDescent="0.25"/>
    <row r="9854" s="56" customFormat="1" x14ac:dyDescent="0.25"/>
    <row r="9855" s="56" customFormat="1" x14ac:dyDescent="0.25"/>
    <row r="9856" s="56" customFormat="1" x14ac:dyDescent="0.25"/>
    <row r="9857" s="56" customFormat="1" x14ac:dyDescent="0.25"/>
    <row r="9858" s="56" customFormat="1" x14ac:dyDescent="0.25"/>
    <row r="9859" s="56" customFormat="1" x14ac:dyDescent="0.25"/>
    <row r="9860" s="56" customFormat="1" x14ac:dyDescent="0.25"/>
    <row r="9861" s="56" customFormat="1" x14ac:dyDescent="0.25"/>
    <row r="9862" s="56" customFormat="1" x14ac:dyDescent="0.25"/>
    <row r="9863" s="56" customFormat="1" x14ac:dyDescent="0.25"/>
    <row r="9864" s="56" customFormat="1" x14ac:dyDescent="0.25"/>
    <row r="9865" s="56" customFormat="1" x14ac:dyDescent="0.25"/>
    <row r="9866" s="56" customFormat="1" x14ac:dyDescent="0.25"/>
    <row r="9867" s="56" customFormat="1" x14ac:dyDescent="0.25"/>
    <row r="9868" s="56" customFormat="1" x14ac:dyDescent="0.25"/>
    <row r="9869" s="56" customFormat="1" x14ac:dyDescent="0.25"/>
    <row r="9870" s="56" customFormat="1" x14ac:dyDescent="0.25"/>
    <row r="9871" s="56" customFormat="1" x14ac:dyDescent="0.25"/>
    <row r="9872" s="56" customFormat="1" x14ac:dyDescent="0.25"/>
    <row r="9873" s="56" customFormat="1" x14ac:dyDescent="0.25"/>
    <row r="9874" s="56" customFormat="1" x14ac:dyDescent="0.25"/>
    <row r="9875" s="56" customFormat="1" x14ac:dyDescent="0.25"/>
    <row r="9876" s="56" customFormat="1" x14ac:dyDescent="0.25"/>
    <row r="9877" s="56" customFormat="1" x14ac:dyDescent="0.25"/>
    <row r="9878" s="56" customFormat="1" x14ac:dyDescent="0.25"/>
    <row r="9879" s="56" customFormat="1" x14ac:dyDescent="0.25"/>
    <row r="9880" s="56" customFormat="1" x14ac:dyDescent="0.25"/>
    <row r="9881" s="56" customFormat="1" x14ac:dyDescent="0.25"/>
    <row r="9882" s="56" customFormat="1" x14ac:dyDescent="0.25"/>
    <row r="9883" s="56" customFormat="1" x14ac:dyDescent="0.25"/>
    <row r="9884" s="56" customFormat="1" x14ac:dyDescent="0.25"/>
    <row r="9885" s="56" customFormat="1" x14ac:dyDescent="0.25"/>
    <row r="9886" s="56" customFormat="1" x14ac:dyDescent="0.25"/>
    <row r="9887" s="56" customFormat="1" x14ac:dyDescent="0.25"/>
    <row r="9888" s="56" customFormat="1" x14ac:dyDescent="0.25"/>
    <row r="9889" s="56" customFormat="1" x14ac:dyDescent="0.25"/>
    <row r="9890" s="56" customFormat="1" x14ac:dyDescent="0.25"/>
    <row r="9891" s="56" customFormat="1" x14ac:dyDescent="0.25"/>
    <row r="9892" s="56" customFormat="1" x14ac:dyDescent="0.25"/>
    <row r="9893" s="56" customFormat="1" x14ac:dyDescent="0.25"/>
    <row r="9894" s="56" customFormat="1" x14ac:dyDescent="0.25"/>
    <row r="9895" s="56" customFormat="1" x14ac:dyDescent="0.25"/>
    <row r="9896" s="56" customFormat="1" x14ac:dyDescent="0.25"/>
    <row r="9897" s="56" customFormat="1" x14ac:dyDescent="0.25"/>
    <row r="9898" s="56" customFormat="1" x14ac:dyDescent="0.25"/>
    <row r="9899" s="56" customFormat="1" x14ac:dyDescent="0.25"/>
    <row r="9900" s="56" customFormat="1" x14ac:dyDescent="0.25"/>
    <row r="9901" s="56" customFormat="1" x14ac:dyDescent="0.25"/>
    <row r="9902" s="56" customFormat="1" x14ac:dyDescent="0.25"/>
    <row r="9903" s="56" customFormat="1" x14ac:dyDescent="0.25"/>
    <row r="9904" s="56" customFormat="1" x14ac:dyDescent="0.25"/>
    <row r="9905" s="56" customFormat="1" x14ac:dyDescent="0.25"/>
    <row r="9906" s="56" customFormat="1" x14ac:dyDescent="0.25"/>
    <row r="9907" s="56" customFormat="1" x14ac:dyDescent="0.25"/>
    <row r="9908" s="56" customFormat="1" x14ac:dyDescent="0.25"/>
    <row r="9909" s="56" customFormat="1" x14ac:dyDescent="0.25"/>
    <row r="9910" s="56" customFormat="1" x14ac:dyDescent="0.25"/>
    <row r="9911" s="56" customFormat="1" x14ac:dyDescent="0.25"/>
    <row r="9912" s="56" customFormat="1" x14ac:dyDescent="0.25"/>
    <row r="9913" s="56" customFormat="1" x14ac:dyDescent="0.25"/>
    <row r="9914" s="56" customFormat="1" x14ac:dyDescent="0.25"/>
    <row r="9915" s="56" customFormat="1" x14ac:dyDescent="0.25"/>
    <row r="9916" s="56" customFormat="1" x14ac:dyDescent="0.25"/>
    <row r="9917" s="56" customFormat="1" x14ac:dyDescent="0.25"/>
    <row r="9918" s="56" customFormat="1" x14ac:dyDescent="0.25"/>
    <row r="9919" s="56" customFormat="1" x14ac:dyDescent="0.25"/>
    <row r="9920" s="56" customFormat="1" x14ac:dyDescent="0.25"/>
    <row r="9921" s="56" customFormat="1" x14ac:dyDescent="0.25"/>
    <row r="9922" s="56" customFormat="1" x14ac:dyDescent="0.25"/>
    <row r="9923" s="56" customFormat="1" x14ac:dyDescent="0.25"/>
    <row r="9924" s="56" customFormat="1" x14ac:dyDescent="0.25"/>
    <row r="9925" s="56" customFormat="1" x14ac:dyDescent="0.25"/>
    <row r="9926" s="56" customFormat="1" x14ac:dyDescent="0.25"/>
    <row r="9927" s="56" customFormat="1" x14ac:dyDescent="0.25"/>
    <row r="9928" s="56" customFormat="1" x14ac:dyDescent="0.25"/>
    <row r="9929" s="56" customFormat="1" x14ac:dyDescent="0.25"/>
    <row r="9930" s="56" customFormat="1" x14ac:dyDescent="0.25"/>
    <row r="9931" s="56" customFormat="1" x14ac:dyDescent="0.25"/>
    <row r="9932" s="56" customFormat="1" x14ac:dyDescent="0.25"/>
    <row r="9933" s="56" customFormat="1" x14ac:dyDescent="0.25"/>
    <row r="9934" s="56" customFormat="1" x14ac:dyDescent="0.25"/>
    <row r="9935" s="56" customFormat="1" x14ac:dyDescent="0.25"/>
    <row r="9936" s="56" customFormat="1" x14ac:dyDescent="0.25"/>
    <row r="9937" s="56" customFormat="1" x14ac:dyDescent="0.25"/>
    <row r="9938" s="56" customFormat="1" x14ac:dyDescent="0.25"/>
    <row r="9939" s="56" customFormat="1" x14ac:dyDescent="0.25"/>
    <row r="9940" s="56" customFormat="1" x14ac:dyDescent="0.25"/>
    <row r="9941" s="56" customFormat="1" x14ac:dyDescent="0.25"/>
    <row r="9942" s="56" customFormat="1" x14ac:dyDescent="0.25"/>
    <row r="9943" s="56" customFormat="1" x14ac:dyDescent="0.25"/>
    <row r="9944" s="56" customFormat="1" x14ac:dyDescent="0.25"/>
    <row r="9945" s="56" customFormat="1" x14ac:dyDescent="0.25"/>
    <row r="9946" s="56" customFormat="1" x14ac:dyDescent="0.25"/>
    <row r="9947" s="56" customFormat="1" x14ac:dyDescent="0.25"/>
    <row r="9948" s="56" customFormat="1" x14ac:dyDescent="0.25"/>
    <row r="9949" s="56" customFormat="1" x14ac:dyDescent="0.25"/>
    <row r="9950" s="56" customFormat="1" x14ac:dyDescent="0.25"/>
    <row r="9951" s="56" customFormat="1" x14ac:dyDescent="0.25"/>
    <row r="9952" s="56" customFormat="1" x14ac:dyDescent="0.25"/>
    <row r="9953" s="56" customFormat="1" x14ac:dyDescent="0.25"/>
    <row r="9954" s="56" customFormat="1" x14ac:dyDescent="0.25"/>
    <row r="9955" s="56" customFormat="1" x14ac:dyDescent="0.25"/>
    <row r="9956" s="56" customFormat="1" x14ac:dyDescent="0.25"/>
    <row r="9957" s="56" customFormat="1" x14ac:dyDescent="0.25"/>
    <row r="9958" s="56" customFormat="1" x14ac:dyDescent="0.25"/>
    <row r="9959" s="56" customFormat="1" x14ac:dyDescent="0.25"/>
    <row r="9960" s="56" customFormat="1" x14ac:dyDescent="0.25"/>
    <row r="9961" s="56" customFormat="1" x14ac:dyDescent="0.25"/>
    <row r="9962" s="56" customFormat="1" x14ac:dyDescent="0.25"/>
    <row r="9963" s="56" customFormat="1" x14ac:dyDescent="0.25"/>
    <row r="9964" s="56" customFormat="1" x14ac:dyDescent="0.25"/>
    <row r="9965" s="56" customFormat="1" x14ac:dyDescent="0.25"/>
    <row r="9966" s="56" customFormat="1" x14ac:dyDescent="0.25"/>
    <row r="9967" s="56" customFormat="1" x14ac:dyDescent="0.25"/>
    <row r="9968" s="56" customFormat="1" x14ac:dyDescent="0.25"/>
    <row r="9969" s="56" customFormat="1" x14ac:dyDescent="0.25"/>
    <row r="9970" s="56" customFormat="1" x14ac:dyDescent="0.25"/>
    <row r="9971" s="56" customFormat="1" x14ac:dyDescent="0.25"/>
    <row r="9972" s="56" customFormat="1" x14ac:dyDescent="0.25"/>
    <row r="9973" s="56" customFormat="1" x14ac:dyDescent="0.25"/>
    <row r="9974" s="56" customFormat="1" x14ac:dyDescent="0.25"/>
    <row r="9975" s="56" customFormat="1" x14ac:dyDescent="0.25"/>
    <row r="9976" s="56" customFormat="1" x14ac:dyDescent="0.25"/>
    <row r="9977" s="56" customFormat="1" x14ac:dyDescent="0.25"/>
    <row r="9978" s="56" customFormat="1" x14ac:dyDescent="0.25"/>
    <row r="9979" s="56" customFormat="1" x14ac:dyDescent="0.25"/>
    <row r="9980" s="56" customFormat="1" x14ac:dyDescent="0.25"/>
    <row r="9981" s="56" customFormat="1" x14ac:dyDescent="0.25"/>
    <row r="9982" s="56" customFormat="1" x14ac:dyDescent="0.25"/>
    <row r="9983" s="56" customFormat="1" x14ac:dyDescent="0.25"/>
    <row r="9984" s="56" customFormat="1" x14ac:dyDescent="0.25"/>
    <row r="9985" s="56" customFormat="1" x14ac:dyDescent="0.25"/>
    <row r="9986" s="56" customFormat="1" x14ac:dyDescent="0.25"/>
    <row r="9987" s="56" customFormat="1" x14ac:dyDescent="0.25"/>
    <row r="9988" s="56" customFormat="1" x14ac:dyDescent="0.25"/>
    <row r="9989" s="56" customFormat="1" x14ac:dyDescent="0.25"/>
    <row r="9990" s="56" customFormat="1" x14ac:dyDescent="0.25"/>
    <row r="9991" s="56" customFormat="1" x14ac:dyDescent="0.25"/>
    <row r="9992" s="56" customFormat="1" x14ac:dyDescent="0.25"/>
    <row r="9993" s="56" customFormat="1" x14ac:dyDescent="0.25"/>
    <row r="9994" s="56" customFormat="1" x14ac:dyDescent="0.25"/>
    <row r="9995" s="56" customFormat="1" x14ac:dyDescent="0.25"/>
    <row r="9996" s="56" customFormat="1" x14ac:dyDescent="0.25"/>
    <row r="9997" s="56" customFormat="1" x14ac:dyDescent="0.25"/>
    <row r="9998" s="56" customFormat="1" x14ac:dyDescent="0.25"/>
    <row r="9999" s="56" customFormat="1" x14ac:dyDescent="0.25"/>
    <row r="10000" s="56" customFormat="1" x14ac:dyDescent="0.25"/>
  </sheetData>
  <mergeCells count="1">
    <mergeCell ref="A1:B1"/>
  </mergeCells>
  <hyperlinks>
    <hyperlink ref="B3" location="'Table 1'!A1" display="JAHF1A. Rate your level of concern related to the potential impact of the following diseases on your health. - Cancer" xr:uid="{D549AD79-924B-4E92-8C3C-2B13801D4023}"/>
    <hyperlink ref="B4" location="'Table 2'!A1" display="JAHF1B. Rate your level of concern related to the potential impact of the following diseases on your health. - Dementia" xr:uid="{9C7542CB-E246-41C7-B88E-ACC6D3C4A50B}"/>
    <hyperlink ref="B5" location="'Table 3'!A1" display="JAHF1C. Rate your level of concern related to the potential impact of the following diseases on your health. - Diabetes" xr:uid="{6A2C9951-1191-4AF6-8869-9FD6E0D05C34}"/>
    <hyperlink ref="B6" location="'Table 4'!A1" display="JAHF1D. Rate your level of concern related to the potential impact of the following diseases on your health. - Heart disease" xr:uid="{5F1F2329-EF08-4EB4-99DC-06F92F38D7E4}"/>
    <hyperlink ref="B7" location="'Table 5'!A1" display="JAHF1E. Rate your level of concern related to the potential impact of the following diseases on your health. - Stroke" xr:uid="{FFCBDB4A-880B-4777-BBEE-67C9F01A461D}"/>
    <hyperlink ref="B8" location="'Table 6'!A1" display="JAHF1. Rate your level of concern related to the potential impact of the following diseases on your health. - Summary of ''Not concerned''" xr:uid="{C8F47613-AF45-4C22-A1B0-863FD68470DA}"/>
    <hyperlink ref="B9" location="'Table 7'!A1" display="JAHF1. Rate your level of concern related to the potential impact of the following diseases on your health. - Summary of ''Concerned''" xr:uid="{917F90A9-2601-4EC3-8EA6-A4FE905F81CE}"/>
    <hyperlink ref="B10" location="'Table 8'!A1" display="JAHF2. Do you have personal experience with dementia? This could include experiencing symptoms, receiving a diagnosis yourself, or having a family member or friend diagnosed with Alzheimer’s disease or dementia." xr:uid="{9BE2EFE7-1AAE-4080-82FA-B4B947DA649F}"/>
    <hyperlink ref="B11" location="'Table 9'!A1" display="JAHF3. If you or someone in your family had concerns about your memory, who or where would you first go for information?" xr:uid="{5F5277DB-8CCD-4850-9022-3AA229B151AC}"/>
    <hyperlink ref="B12" location="'Table 10'!A1" display="JAHF4A. If you were a caregiver for someone with dementia, how important would it be for the state or federal government to ensure the following support existed. - Workforce benefits that enabled you to take paid leave from your job when needed" xr:uid="{6BA02DC5-FC1B-4DF3-82D3-F0F2BC43D6F2}"/>
    <hyperlink ref="B13" location="'Table 11'!A1" display="JAHF4B. If you were a caregiver for someone with dementia, how important would it be for the state or federal government to ensure the following support existed. - Workforce benefits that enabled you to take unpaid leave from your job when needed" xr:uid="{98FBF33B-8ED0-4376-89ED-354FF14BB8FE}"/>
    <hyperlink ref="B14" location="'Table 12'!A1" display="JAHF4C. If you were a caregiver for someone with dementia, how important would it be for the state or federal government to ensure the following support existed. - Payment for time spent caregiving" xr:uid="{5F5072F5-1673-404B-A053-E79DB966E007}"/>
    <hyperlink ref="B15" location="'Table 13'!A1" display="JAHF4D. If you were a caregiver for someone with dementia, how important would it be for the state or federal government to ensure the following support existed. - Payment for in-home assistance or respite care" xr:uid="{EFCD0622-BBE9-4657-A439-2760EEA5020E}"/>
    <hyperlink ref="B16" location="'Table 14'!A1" display="JAHF4E. If you were a caregiver for someone with dementia, how important would it be for the state or federal government to ensure the following support existed. - Training to help you provide better care" xr:uid="{8E80107C-2F82-4E2A-8F4B-ECB533DB005F}"/>
    <hyperlink ref="B17" location="'Table 15'!A1" display="JAHF4F. If you were a caregiver for someone with dementia, how important would it be for the state or federal government to ensure the following support existed. - Support groups with other caregivers" xr:uid="{F98DBF1F-BA94-4C22-AF3C-A7B436400EBB}"/>
    <hyperlink ref="B18" location="'Table 16'!A1" display="JAHF4. If you were a caregiver for someone with dementia, how important would it be for the state or federal government to ensure the following support existed. - Summary of ''Not important''" xr:uid="{C0EA2422-94CA-45C8-A7C7-393B2B135340}"/>
    <hyperlink ref="B19" location="'Table 17'!A1" display="JAHF4. If you were a caregiver for someone with dementia, how important would it be for the state or federal government to ensure the following support existed. - Summary of ''Important''" xr:uid="{16C4288D-2FB5-4DF2-878F-647F5EF693DD}"/>
    <hyperlink ref="B20" location="'Table 18'!A1" display="JAHF5A. How concerned would you be about personally experiencing each of the following things if you were a caregiver to someone diagnosed with dementia? - Physical stress" xr:uid="{A88BFB3E-48C4-4E8C-B645-4B9BC2396120}"/>
    <hyperlink ref="B21" location="'Table 19'!A1" display="JAHF5B. How concerned would you be about personally experiencing each of the following things if you were a caregiver to someone diagnosed with dementia? - Emotional stress" xr:uid="{E316EB2B-FFC4-4ECC-9EC8-379F818E3258}"/>
    <hyperlink ref="B22" location="'Table 20'!A1" display="JAHF5C. How concerned would you be about personally experiencing each of the following things if you were a caregiver to someone diagnosed with dementia? - Financial stress" xr:uid="{75FC5356-5AF6-4A7F-9588-DA29A0B10425}"/>
    <hyperlink ref="B23" location="'Table 21'!A1" display="JAHF5D. How concerned would you be about personally experiencing each of the following things if you were a caregiver to someone diagnosed with dementia? - Finding care options or support" xr:uid="{E1DD1BC8-ED6F-4CC8-8860-68A7253E9434}"/>
    <hyperlink ref="B24" location="'Table 22'!A1" display="JAHF5E. How concerned would you be about personally experiencing each of the following things if you were a caregiver to someone diagnosed with dementia? - Loneliness or isolation" xr:uid="{A35AFC5D-75EE-4754-8353-DEE0740607B8}"/>
    <hyperlink ref="B25" location="'Table 23'!A1" display="JAHF5. How concerned would you be about personally experiencing each of the following things if you were a caregiver to someone diagnosed with dementia? - Summary of ''Not concerned''" xr:uid="{348E6986-0C8A-40C7-8533-F90AF1B18F4B}"/>
    <hyperlink ref="B26" location="'Table 24'!A1" display="JAHF5. How concerned would you be about personally experiencing each of the following things if you were a caregiver to someone diagnosed with dementia? - Summary of ''Concerned''" xr:uid="{9F2C8A04-074E-43DD-A7AC-4E6FC2B552F2}"/>
    <hyperlink ref="B27" location="'Table 25'!A1" display="JAHF6A. If you were diagnosed with dementia, how important would the following things be to you? - Having a care plan in place" xr:uid="{8CED64AC-5A6E-4A46-B012-0652E2A73443}"/>
    <hyperlink ref="B28" location="'Table 26'!A1" display="JAHF6B. If you were diagnosed with dementia, how important would the following things be to you? - My primary care providers knowing what matters most to me" xr:uid="{E6135A25-4662-46CC-9A68-C899C9EC4EDD}"/>
    <hyperlink ref="B29" location="'Table 27'!A1" display="JAHF6C. If you were diagnosed with dementia, how important would the following things be to you? - Being able to pay for my care" xr:uid="{AAEFD62D-CBE7-440D-B642-906381B44E97}"/>
    <hyperlink ref="B30" location="'Table 28'!A1" display="JAHF6D. If you were diagnosed with dementia, how important would the following things be to you? - Having a family member or friend to help care for me" xr:uid="{7520E183-59A5-4D1E-81A9-D2CF961A0F22}"/>
    <hyperlink ref="B31" location="'Table 29'!A1" display="JAHF6E. If you were diagnosed with dementia, how important would the following things be to you? - Being able to remain in my home" xr:uid="{56BF4A5F-A0A8-49B3-BEDE-7B4B51DCB5A0}"/>
    <hyperlink ref="B32" location="'Table 30'!A1" display="JAHF6F. If you were diagnosed with dementia, how important would the following things be to you? - Not being a burden on family and friends" xr:uid="{BAA7AE1C-B94E-477D-89ED-573941C6C569}"/>
    <hyperlink ref="B33" location="'Table 31'!A1" display="JAHF6. If you were diagnosed with dementia, how important would the following things be to you? - Summary of ''Not important''" xr:uid="{FC72BCB8-CF9E-4E31-BB8C-397C75974BB6}"/>
    <hyperlink ref="B34" location="'Table 32'!A1" display="JAHF6. If you were diagnosed with dementia, how important would the following things be to you? - Summary of ''Important''" xr:uid="{CA5B73F7-13F1-43C9-B27F-8BE01EA75A38}"/>
    <hyperlink ref="B35" location="'Table 33'!A1" display="SURV_LANG. Survey Language" xr:uid="{63345946-3073-432E-AC7E-B64DFD4EFDE6}"/>
    <hyperlink ref="B36" location="'Table 34'!A1" display="SURV_MODE. Survey interview mode (online or phone)" xr:uid="{7E20548B-4220-4F90-8AE6-6F4BCC67E401}"/>
    <hyperlink ref="B37" location="'Table 35'!A1" display="DEVICE. Device" xr:uid="{56683761-CD84-4B70-9F68-C079E3940C9B}"/>
    <hyperlink ref="B38" location="'Table 36'!A1" display="GENDER. Gender" xr:uid="{744A9CBF-CE38-4CC0-835B-D9A81CC3270E}"/>
    <hyperlink ref="B39" location="'Table 37'!A1" display="AGE2. Age - 2 Categories" xr:uid="{8838DA70-75BE-402C-8AEC-EEB310520A96}"/>
    <hyperlink ref="B40" location="'Table 38'!A1" display="AGE4. Age - 4 Categories" xr:uid="{A322C054-7274-449E-ABAE-0033D2C64800}"/>
    <hyperlink ref="B41" location="'Table 39'!A1" display="RACETHNICITY. Combined Race/Ethnicity" xr:uid="{7FF5B95F-9F06-461C-BC6D-02922401D7E9}"/>
    <hyperlink ref="B42" location="'Table 40'!A1" display="EDUC5. 5-level education" xr:uid="{124324C7-13B2-491D-B3E8-ECE9EACB957E}"/>
    <hyperlink ref="B43" location="'Table 41'!A1" display="MARITAL. Marital Status" xr:uid="{B3AF0B6F-B443-453A-81F9-78FAFFA18624}"/>
    <hyperlink ref="B44" location="'Table 42'!A1" display="EMPLOY. Current Employment Status" xr:uid="{512B7E5A-B04E-41C4-AE84-BDA7067446D6}"/>
    <hyperlink ref="B45" location="'Table 43'!A1" display="INCOME. Household Income" xr:uid="{65F50CE2-2CE3-49CD-82FF-155EE20F6D30}"/>
    <hyperlink ref="B46" location="'Table 44'!A1" display="INCOME4. 4-level Household Income" xr:uid="{3D2E366C-363B-4A8F-9CFE-0CAACF4995F7}"/>
    <hyperlink ref="B47" location="'Table 45'!A1" display="INCOME9. 9-level Household Income" xr:uid="{AAA7B6D2-4057-4FB7-8F1D-1FA4CC5A93FE}"/>
    <hyperlink ref="B48" location="'Table 46'!A1" display="STATE. STATE" xr:uid="{8B72731D-1D9D-4A5E-99D8-5FA7BCFA86A4}"/>
    <hyperlink ref="B49" location="'Table 47'!A1" display="REGION4. Region - 4 level" xr:uid="{457CD522-4FEF-4059-9CC8-224E6C5F8AE8}"/>
    <hyperlink ref="B50" location="'Table 48'!A1" display="REGION9. Region - 9 level" xr:uid="{7D3C7E39-6F1C-46AD-8704-AACA9AEBA413}"/>
    <hyperlink ref="B51" location="'Table 49'!A1" display="METRO. Metropolitan area flag" xr:uid="{328D0303-5B45-4F85-A306-FA7CFE7FAC2E}"/>
    <hyperlink ref="B52" location="'Table 50'!A1" display="INTERNET. Household Internet Access" xr:uid="{3C5E41DE-4D83-4C15-9291-884941281E80}"/>
    <hyperlink ref="B53" location="'Table 51'!A1" display="HOUSING. Home Ownership" xr:uid="{CA1C7C13-663E-46E1-954A-0E9B2390407A}"/>
    <hyperlink ref="B54" location="'Table 52'!A1" display="HOME_TYPE. Type of building of panelists' residence" xr:uid="{86891859-A9F4-4075-B088-3D815D39D951}"/>
    <hyperlink ref="B55" location="'Table 53'!A1" display="PHONE_SERVICE. Telephone service for the household" xr:uid="{2E4AA62E-46E8-4E0F-B79B-2BF87FCC6E4A}"/>
    <hyperlink ref="B56" location="'Table 54'!A1" display="HHSIZE. Household size (including children)" xr:uid="{F9E19139-4BF9-4A84-9DF8-6B243E44C976}"/>
    <hyperlink ref="B57" location="'Table 55'!A1" display="HH01. Known Number of HH members age 0-1" xr:uid="{4A1C1010-6892-4992-A836-8250A316115A}"/>
    <hyperlink ref="B58" location="'Table 56'!A1" display="HH25. Known Number of HH members age 2-5" xr:uid="{003133B8-1370-400A-919D-2536DD492BCE}"/>
    <hyperlink ref="B59" location="'Table 57'!A1" display="HH612. Known Number of HH members age 6-12" xr:uid="{26B740FB-C60F-404C-8E1F-F07BF287B6A9}"/>
    <hyperlink ref="B60" location="'Table 58'!A1" display="HH1317. Known Number of HH members age 13-17" xr:uid="{B4EAFD45-9D1F-452F-B977-36EFE68A88FE}"/>
    <hyperlink ref="B61" location="'Table 59'!A1" display="HH18OV. Known Number of HH members age 18+" xr:uid="{520226F7-34D1-4A5B-9262-490EAC2EF237}"/>
    <hyperlink ref="B62" location="'Table 60'!A1" display="HH117. Presence of Children &lt;18 in HH" xr:uid="{1ED0F77E-C1CB-45E2-A9BB-3CB628CD6C66}"/>
  </hyperlinks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D4CAC51-3386-4786-AA91-1ED64E01F2CE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</v>
      </c>
    </row>
    <row r="9" spans="1:18" x14ac:dyDescent="0.2">
      <c r="A9" s="45" t="s">
        <v>689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349</v>
      </c>
      <c r="C22" s="25">
        <v>165</v>
      </c>
      <c r="D22" s="26">
        <v>184</v>
      </c>
      <c r="E22" s="25">
        <v>198</v>
      </c>
      <c r="F22" s="26">
        <v>151</v>
      </c>
      <c r="G22" s="25">
        <v>29</v>
      </c>
      <c r="H22" s="27">
        <v>101</v>
      </c>
      <c r="I22" s="27">
        <v>98</v>
      </c>
      <c r="J22" s="26">
        <v>122</v>
      </c>
      <c r="K22" s="25">
        <v>254</v>
      </c>
      <c r="L22" s="27">
        <v>28</v>
      </c>
      <c r="M22" s="27">
        <v>39</v>
      </c>
      <c r="N22" s="26">
        <v>28</v>
      </c>
      <c r="O22" s="25">
        <v>62</v>
      </c>
      <c r="P22" s="27">
        <v>92</v>
      </c>
      <c r="Q22" s="27">
        <v>92</v>
      </c>
      <c r="R22" s="26">
        <v>104</v>
      </c>
    </row>
    <row r="23" spans="1:18" x14ac:dyDescent="0.2">
      <c r="A23" s="58"/>
      <c r="B23" s="32">
        <v>0.35</v>
      </c>
      <c r="C23" s="33">
        <v>0.32</v>
      </c>
      <c r="D23" s="34">
        <v>0.37</v>
      </c>
      <c r="E23" s="33">
        <v>0.41</v>
      </c>
      <c r="F23" s="34">
        <v>0.28999999999999998</v>
      </c>
      <c r="G23" s="33">
        <v>0.35</v>
      </c>
      <c r="H23" s="35">
        <v>0.34</v>
      </c>
      <c r="I23" s="35">
        <v>0.37</v>
      </c>
      <c r="J23" s="34">
        <v>0.33</v>
      </c>
      <c r="K23" s="33">
        <v>0.36</v>
      </c>
      <c r="L23" s="35">
        <v>0.26</v>
      </c>
      <c r="M23" s="35">
        <v>0.32</v>
      </c>
      <c r="N23" s="34">
        <v>0.37</v>
      </c>
      <c r="O23" s="33">
        <v>0.34</v>
      </c>
      <c r="P23" s="35">
        <v>0.33</v>
      </c>
      <c r="Q23" s="35">
        <v>0.35</v>
      </c>
      <c r="R23" s="34">
        <v>0.36</v>
      </c>
    </row>
    <row r="24" spans="1:18" x14ac:dyDescent="0.2">
      <c r="A24" s="58"/>
      <c r="B24" s="36" t="s">
        <v>10</v>
      </c>
      <c r="C24" s="25"/>
      <c r="D24" s="26"/>
      <c r="E24" s="37" t="s">
        <v>28</v>
      </c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29</v>
      </c>
      <c r="B25" s="24">
        <v>88</v>
      </c>
      <c r="C25" s="25">
        <v>37</v>
      </c>
      <c r="D25" s="26">
        <v>50</v>
      </c>
      <c r="E25" s="25">
        <v>46</v>
      </c>
      <c r="F25" s="26">
        <v>42</v>
      </c>
      <c r="G25" s="25">
        <v>10</v>
      </c>
      <c r="H25" s="27">
        <v>29</v>
      </c>
      <c r="I25" s="27">
        <v>21</v>
      </c>
      <c r="J25" s="26">
        <v>27</v>
      </c>
      <c r="K25" s="25">
        <v>65</v>
      </c>
      <c r="L25" s="27">
        <v>9</v>
      </c>
      <c r="M25" s="27">
        <v>11</v>
      </c>
      <c r="N25" s="26">
        <v>3</v>
      </c>
      <c r="O25" s="25">
        <v>21</v>
      </c>
      <c r="P25" s="27">
        <v>25</v>
      </c>
      <c r="Q25" s="27">
        <v>21</v>
      </c>
      <c r="R25" s="26">
        <v>21</v>
      </c>
    </row>
    <row r="26" spans="1:18" x14ac:dyDescent="0.2">
      <c r="A26" s="58"/>
      <c r="B26" s="32">
        <v>0.09</v>
      </c>
      <c r="C26" s="33">
        <v>7.0000000000000007E-2</v>
      </c>
      <c r="D26" s="34">
        <v>0.1</v>
      </c>
      <c r="E26" s="33">
        <v>0.1</v>
      </c>
      <c r="F26" s="34">
        <v>0.08</v>
      </c>
      <c r="G26" s="33">
        <v>0.12</v>
      </c>
      <c r="H26" s="35">
        <v>0.1</v>
      </c>
      <c r="I26" s="35">
        <v>0.08</v>
      </c>
      <c r="J26" s="34">
        <v>7.0000000000000007E-2</v>
      </c>
      <c r="K26" s="33">
        <v>0.09</v>
      </c>
      <c r="L26" s="35">
        <v>0.09</v>
      </c>
      <c r="M26" s="35">
        <v>0.09</v>
      </c>
      <c r="N26" s="34">
        <v>0.04</v>
      </c>
      <c r="O26" s="33">
        <v>0.12</v>
      </c>
      <c r="P26" s="35">
        <v>0.09</v>
      </c>
      <c r="Q26" s="35">
        <v>0.08</v>
      </c>
      <c r="R26" s="34">
        <v>7.0000000000000007E-2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30</v>
      </c>
      <c r="B28" s="24">
        <v>261</v>
      </c>
      <c r="C28" s="25">
        <v>127</v>
      </c>
      <c r="D28" s="26">
        <v>134</v>
      </c>
      <c r="E28" s="25">
        <v>152</v>
      </c>
      <c r="F28" s="26">
        <v>109</v>
      </c>
      <c r="G28" s="25">
        <v>19</v>
      </c>
      <c r="H28" s="27">
        <v>72</v>
      </c>
      <c r="I28" s="27">
        <v>76</v>
      </c>
      <c r="J28" s="26">
        <v>95</v>
      </c>
      <c r="K28" s="25">
        <v>189</v>
      </c>
      <c r="L28" s="27">
        <v>19</v>
      </c>
      <c r="M28" s="27">
        <v>28</v>
      </c>
      <c r="N28" s="26">
        <v>25</v>
      </c>
      <c r="O28" s="25">
        <v>41</v>
      </c>
      <c r="P28" s="27">
        <v>67</v>
      </c>
      <c r="Q28" s="27">
        <v>71</v>
      </c>
      <c r="R28" s="26">
        <v>83</v>
      </c>
    </row>
    <row r="29" spans="1:18" x14ac:dyDescent="0.2">
      <c r="A29" s="58"/>
      <c r="B29" s="32">
        <v>0.26</v>
      </c>
      <c r="C29" s="33">
        <v>0.25</v>
      </c>
      <c r="D29" s="34">
        <v>0.27</v>
      </c>
      <c r="E29" s="33">
        <v>0.32</v>
      </c>
      <c r="F29" s="34">
        <v>0.21</v>
      </c>
      <c r="G29" s="33">
        <v>0.23</v>
      </c>
      <c r="H29" s="35">
        <v>0.24</v>
      </c>
      <c r="I29" s="35">
        <v>0.28999999999999998</v>
      </c>
      <c r="J29" s="34">
        <v>0.26</v>
      </c>
      <c r="K29" s="33">
        <v>0.27</v>
      </c>
      <c r="L29" s="35">
        <v>0.18</v>
      </c>
      <c r="M29" s="35">
        <v>0.23</v>
      </c>
      <c r="N29" s="34">
        <v>0.33</v>
      </c>
      <c r="O29" s="33">
        <v>0.23</v>
      </c>
      <c r="P29" s="35">
        <v>0.24</v>
      </c>
      <c r="Q29" s="35">
        <v>0.27</v>
      </c>
      <c r="R29" s="34">
        <v>0.28999999999999998</v>
      </c>
    </row>
    <row r="30" spans="1:18" x14ac:dyDescent="0.2">
      <c r="A30" s="58"/>
      <c r="B30" s="36" t="s">
        <v>10</v>
      </c>
      <c r="C30" s="25"/>
      <c r="D30" s="26"/>
      <c r="E30" s="37" t="s">
        <v>28</v>
      </c>
      <c r="F30" s="26"/>
      <c r="G30" s="25"/>
      <c r="H30" s="27"/>
      <c r="I30" s="27"/>
      <c r="J30" s="26"/>
      <c r="K30" s="37" t="s">
        <v>6</v>
      </c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31</v>
      </c>
      <c r="B31" s="24">
        <v>656</v>
      </c>
      <c r="C31" s="25">
        <v>346</v>
      </c>
      <c r="D31" s="26">
        <v>310</v>
      </c>
      <c r="E31" s="25">
        <v>278</v>
      </c>
      <c r="F31" s="26">
        <v>378</v>
      </c>
      <c r="G31" s="25">
        <v>53</v>
      </c>
      <c r="H31" s="27">
        <v>197</v>
      </c>
      <c r="I31" s="27">
        <v>164</v>
      </c>
      <c r="J31" s="26">
        <v>242</v>
      </c>
      <c r="K31" s="25">
        <v>452</v>
      </c>
      <c r="L31" s="27">
        <v>74</v>
      </c>
      <c r="M31" s="27">
        <v>81</v>
      </c>
      <c r="N31" s="26">
        <v>49</v>
      </c>
      <c r="O31" s="25">
        <v>119</v>
      </c>
      <c r="P31" s="27">
        <v>184</v>
      </c>
      <c r="Q31" s="27">
        <v>167</v>
      </c>
      <c r="R31" s="26">
        <v>186</v>
      </c>
    </row>
    <row r="32" spans="1:18" x14ac:dyDescent="0.2">
      <c r="A32" s="58"/>
      <c r="B32" s="32">
        <v>0.65</v>
      </c>
      <c r="C32" s="33">
        <v>0.68</v>
      </c>
      <c r="D32" s="34">
        <v>0.62</v>
      </c>
      <c r="E32" s="33">
        <v>0.57999999999999996</v>
      </c>
      <c r="F32" s="34">
        <v>0.71</v>
      </c>
      <c r="G32" s="33">
        <v>0.65</v>
      </c>
      <c r="H32" s="35">
        <v>0.66</v>
      </c>
      <c r="I32" s="35">
        <v>0.62</v>
      </c>
      <c r="J32" s="34">
        <v>0.66</v>
      </c>
      <c r="K32" s="33">
        <v>0.64</v>
      </c>
      <c r="L32" s="35">
        <v>0.7</v>
      </c>
      <c r="M32" s="35">
        <v>0.68</v>
      </c>
      <c r="N32" s="34">
        <v>0.63</v>
      </c>
      <c r="O32" s="33">
        <v>0.66</v>
      </c>
      <c r="P32" s="35">
        <v>0.66</v>
      </c>
      <c r="Q32" s="35">
        <v>0.64</v>
      </c>
      <c r="R32" s="34">
        <v>0.64</v>
      </c>
    </row>
    <row r="33" spans="1:18" x14ac:dyDescent="0.2">
      <c r="A33" s="58"/>
      <c r="B33" s="36" t="s">
        <v>32</v>
      </c>
      <c r="C33" s="25"/>
      <c r="D33" s="26"/>
      <c r="E33" s="25"/>
      <c r="F33" s="38" t="s">
        <v>33</v>
      </c>
      <c r="G33" s="25"/>
      <c r="H33" s="27"/>
      <c r="I33" s="27"/>
      <c r="J33" s="26"/>
      <c r="K33" s="25"/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34</v>
      </c>
      <c r="B34" s="24">
        <v>434</v>
      </c>
      <c r="C34" s="25">
        <v>234</v>
      </c>
      <c r="D34" s="26">
        <v>199</v>
      </c>
      <c r="E34" s="25">
        <v>193</v>
      </c>
      <c r="F34" s="26">
        <v>241</v>
      </c>
      <c r="G34" s="25">
        <v>27</v>
      </c>
      <c r="H34" s="27">
        <v>134</v>
      </c>
      <c r="I34" s="27">
        <v>115</v>
      </c>
      <c r="J34" s="26">
        <v>158</v>
      </c>
      <c r="K34" s="25">
        <v>315</v>
      </c>
      <c r="L34" s="27">
        <v>45</v>
      </c>
      <c r="M34" s="27">
        <v>40</v>
      </c>
      <c r="N34" s="26">
        <v>34</v>
      </c>
      <c r="O34" s="25">
        <v>66</v>
      </c>
      <c r="P34" s="27">
        <v>134</v>
      </c>
      <c r="Q34" s="27">
        <v>93</v>
      </c>
      <c r="R34" s="26">
        <v>140</v>
      </c>
    </row>
    <row r="35" spans="1:18" x14ac:dyDescent="0.2">
      <c r="A35" s="58"/>
      <c r="B35" s="32">
        <v>0.43</v>
      </c>
      <c r="C35" s="33">
        <v>0.46</v>
      </c>
      <c r="D35" s="34">
        <v>0.4</v>
      </c>
      <c r="E35" s="33">
        <v>0.4</v>
      </c>
      <c r="F35" s="34">
        <v>0.46</v>
      </c>
      <c r="G35" s="33">
        <v>0.33</v>
      </c>
      <c r="H35" s="35">
        <v>0.45</v>
      </c>
      <c r="I35" s="35">
        <v>0.43</v>
      </c>
      <c r="J35" s="34">
        <v>0.43</v>
      </c>
      <c r="K35" s="33">
        <v>0.45</v>
      </c>
      <c r="L35" s="35">
        <v>0.42</v>
      </c>
      <c r="M35" s="35">
        <v>0.33</v>
      </c>
      <c r="N35" s="34">
        <v>0.43</v>
      </c>
      <c r="O35" s="33">
        <v>0.37</v>
      </c>
      <c r="P35" s="35">
        <v>0.49</v>
      </c>
      <c r="Q35" s="35">
        <v>0.35</v>
      </c>
      <c r="R35" s="34">
        <v>0.48</v>
      </c>
    </row>
    <row r="36" spans="1:18" x14ac:dyDescent="0.2">
      <c r="A36" s="58"/>
      <c r="B36" s="36" t="s">
        <v>21</v>
      </c>
      <c r="C36" s="25"/>
      <c r="D36" s="26"/>
      <c r="E36" s="25"/>
      <c r="F36" s="26"/>
      <c r="G36" s="25"/>
      <c r="H36" s="27"/>
      <c r="I36" s="27"/>
      <c r="J36" s="26"/>
      <c r="K36" s="37" t="s">
        <v>6</v>
      </c>
      <c r="L36" s="27"/>
      <c r="M36" s="27"/>
      <c r="N36" s="26"/>
      <c r="O36" s="25"/>
      <c r="P36" s="39" t="s">
        <v>35</v>
      </c>
      <c r="Q36" s="27"/>
      <c r="R36" s="38" t="s">
        <v>36</v>
      </c>
    </row>
    <row r="37" spans="1:18" x14ac:dyDescent="0.2">
      <c r="A37" s="58" t="s">
        <v>37</v>
      </c>
      <c r="B37" s="24">
        <v>222</v>
      </c>
      <c r="C37" s="25">
        <v>112</v>
      </c>
      <c r="D37" s="26">
        <v>110</v>
      </c>
      <c r="E37" s="25">
        <v>85</v>
      </c>
      <c r="F37" s="26">
        <v>137</v>
      </c>
      <c r="G37" s="25">
        <v>26</v>
      </c>
      <c r="H37" s="27">
        <v>64</v>
      </c>
      <c r="I37" s="27">
        <v>49</v>
      </c>
      <c r="J37" s="26">
        <v>84</v>
      </c>
      <c r="K37" s="25">
        <v>136</v>
      </c>
      <c r="L37" s="27">
        <v>29</v>
      </c>
      <c r="M37" s="27">
        <v>41</v>
      </c>
      <c r="N37" s="26">
        <v>15</v>
      </c>
      <c r="O37" s="25">
        <v>53</v>
      </c>
      <c r="P37" s="27">
        <v>50</v>
      </c>
      <c r="Q37" s="27">
        <v>74</v>
      </c>
      <c r="R37" s="26">
        <v>46</v>
      </c>
    </row>
    <row r="38" spans="1:18" x14ac:dyDescent="0.2">
      <c r="A38" s="58"/>
      <c r="B38" s="32">
        <v>0.22</v>
      </c>
      <c r="C38" s="33">
        <v>0.22</v>
      </c>
      <c r="D38" s="34">
        <v>0.22</v>
      </c>
      <c r="E38" s="33">
        <v>0.18</v>
      </c>
      <c r="F38" s="34">
        <v>0.26</v>
      </c>
      <c r="G38" s="33">
        <v>0.32</v>
      </c>
      <c r="H38" s="35">
        <v>0.21</v>
      </c>
      <c r="I38" s="35">
        <v>0.18</v>
      </c>
      <c r="J38" s="34">
        <v>0.23</v>
      </c>
      <c r="K38" s="33">
        <v>0.19</v>
      </c>
      <c r="L38" s="35">
        <v>0.27</v>
      </c>
      <c r="M38" s="35">
        <v>0.34</v>
      </c>
      <c r="N38" s="34">
        <v>0.2</v>
      </c>
      <c r="O38" s="33">
        <v>0.28999999999999998</v>
      </c>
      <c r="P38" s="35">
        <v>0.18</v>
      </c>
      <c r="Q38" s="35">
        <v>0.28000000000000003</v>
      </c>
      <c r="R38" s="34">
        <v>0.16</v>
      </c>
    </row>
    <row r="39" spans="1:18" x14ac:dyDescent="0.2">
      <c r="A39" s="58"/>
      <c r="B39" s="36" t="s">
        <v>38</v>
      </c>
      <c r="C39" s="25"/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39" t="s">
        <v>39</v>
      </c>
      <c r="N39" s="26"/>
      <c r="O39" s="37" t="s">
        <v>40</v>
      </c>
      <c r="P39" s="27"/>
      <c r="Q39" s="39" t="s">
        <v>41</v>
      </c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5</v>
      </c>
      <c r="C43" s="25">
        <v>1</v>
      </c>
      <c r="D43" s="26">
        <v>4</v>
      </c>
      <c r="E43" s="25">
        <v>5</v>
      </c>
      <c r="F43" s="26">
        <v>0</v>
      </c>
      <c r="G43" s="25">
        <v>0</v>
      </c>
      <c r="H43" s="27">
        <v>0</v>
      </c>
      <c r="I43" s="27">
        <v>4</v>
      </c>
      <c r="J43" s="26">
        <v>1</v>
      </c>
      <c r="K43" s="25">
        <v>1</v>
      </c>
      <c r="L43" s="27">
        <v>4</v>
      </c>
      <c r="M43" s="27">
        <v>0</v>
      </c>
      <c r="N43" s="26">
        <v>0</v>
      </c>
      <c r="O43" s="25">
        <v>0</v>
      </c>
      <c r="P43" s="27">
        <v>1</v>
      </c>
      <c r="Q43" s="27">
        <v>4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0.01</v>
      </c>
      <c r="E44" s="33">
        <v>0.01</v>
      </c>
      <c r="F44" s="26" t="s">
        <v>43</v>
      </c>
      <c r="G44" s="25" t="s">
        <v>43</v>
      </c>
      <c r="H44" s="27" t="s">
        <v>43</v>
      </c>
      <c r="I44" s="35">
        <v>0.02</v>
      </c>
      <c r="J44" s="26">
        <v>0</v>
      </c>
      <c r="K44" s="25">
        <v>0</v>
      </c>
      <c r="L44" s="35">
        <v>0.04</v>
      </c>
      <c r="M44" s="27" t="s">
        <v>43</v>
      </c>
      <c r="N44" s="26" t="s">
        <v>43</v>
      </c>
      <c r="O44" s="25" t="s">
        <v>43</v>
      </c>
      <c r="P44" s="27">
        <v>0</v>
      </c>
      <c r="Q44" s="35">
        <v>0.02</v>
      </c>
      <c r="R44" s="26" t="s">
        <v>43</v>
      </c>
    </row>
    <row r="45" spans="1:18" x14ac:dyDescent="0.2">
      <c r="A45" s="58"/>
      <c r="B45" s="36" t="s">
        <v>15</v>
      </c>
      <c r="C45" s="25"/>
      <c r="D45" s="26"/>
      <c r="E45" s="37" t="s">
        <v>45</v>
      </c>
      <c r="F45" s="26"/>
      <c r="G45" s="25"/>
      <c r="H45" s="27"/>
      <c r="I45" s="39" t="s">
        <v>46</v>
      </c>
      <c r="J45" s="26"/>
      <c r="K45" s="25"/>
      <c r="L45" s="39" t="s">
        <v>47</v>
      </c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" display="Back to ToC" xr:uid="{573126AC-D824-46F9-99EB-A99A2A1EEBC7}"/>
  </hyperlinks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E37A5B-948D-47FB-9948-CBD00F791026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50</v>
      </c>
    </row>
    <row r="9" spans="1:18" x14ac:dyDescent="0.2">
      <c r="A9" s="45" t="s">
        <v>690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419</v>
      </c>
      <c r="C22" s="25">
        <v>224</v>
      </c>
      <c r="D22" s="26">
        <v>195</v>
      </c>
      <c r="E22" s="25">
        <v>232</v>
      </c>
      <c r="F22" s="26">
        <v>187</v>
      </c>
      <c r="G22" s="25">
        <v>33</v>
      </c>
      <c r="H22" s="27">
        <v>132</v>
      </c>
      <c r="I22" s="27">
        <v>107</v>
      </c>
      <c r="J22" s="26">
        <v>147</v>
      </c>
      <c r="K22" s="25">
        <v>299</v>
      </c>
      <c r="L22" s="27">
        <v>39</v>
      </c>
      <c r="M22" s="27">
        <v>45</v>
      </c>
      <c r="N22" s="26">
        <v>36</v>
      </c>
      <c r="O22" s="25">
        <v>61</v>
      </c>
      <c r="P22" s="27">
        <v>118</v>
      </c>
      <c r="Q22" s="27">
        <v>117</v>
      </c>
      <c r="R22" s="26">
        <v>122</v>
      </c>
    </row>
    <row r="23" spans="1:18" x14ac:dyDescent="0.2">
      <c r="A23" s="58"/>
      <c r="B23" s="32">
        <v>0.41</v>
      </c>
      <c r="C23" s="33">
        <v>0.44</v>
      </c>
      <c r="D23" s="34">
        <v>0.39</v>
      </c>
      <c r="E23" s="33">
        <v>0.48</v>
      </c>
      <c r="F23" s="34">
        <v>0.35</v>
      </c>
      <c r="G23" s="33">
        <v>0.4</v>
      </c>
      <c r="H23" s="35">
        <v>0.44</v>
      </c>
      <c r="I23" s="35">
        <v>0.4</v>
      </c>
      <c r="J23" s="34">
        <v>0.4</v>
      </c>
      <c r="K23" s="33">
        <v>0.42</v>
      </c>
      <c r="L23" s="35">
        <v>0.36</v>
      </c>
      <c r="M23" s="35">
        <v>0.38</v>
      </c>
      <c r="N23" s="34">
        <v>0.46</v>
      </c>
      <c r="O23" s="33">
        <v>0.34</v>
      </c>
      <c r="P23" s="35">
        <v>0.43</v>
      </c>
      <c r="Q23" s="35">
        <v>0.44</v>
      </c>
      <c r="R23" s="34">
        <v>0.42</v>
      </c>
    </row>
    <row r="24" spans="1:18" x14ac:dyDescent="0.2">
      <c r="A24" s="58"/>
      <c r="B24" s="36" t="s">
        <v>10</v>
      </c>
      <c r="C24" s="25"/>
      <c r="D24" s="26"/>
      <c r="E24" s="37" t="s">
        <v>28</v>
      </c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29</v>
      </c>
      <c r="B25" s="24">
        <v>139</v>
      </c>
      <c r="C25" s="25">
        <v>68</v>
      </c>
      <c r="D25" s="26">
        <v>72</v>
      </c>
      <c r="E25" s="25">
        <v>79</v>
      </c>
      <c r="F25" s="26">
        <v>61</v>
      </c>
      <c r="G25" s="25">
        <v>12</v>
      </c>
      <c r="H25" s="27">
        <v>49</v>
      </c>
      <c r="I25" s="27">
        <v>33</v>
      </c>
      <c r="J25" s="26">
        <v>45</v>
      </c>
      <c r="K25" s="25">
        <v>92</v>
      </c>
      <c r="L25" s="27">
        <v>25</v>
      </c>
      <c r="M25" s="27">
        <v>11</v>
      </c>
      <c r="N25" s="26">
        <v>12</v>
      </c>
      <c r="O25" s="25">
        <v>29</v>
      </c>
      <c r="P25" s="27">
        <v>41</v>
      </c>
      <c r="Q25" s="27">
        <v>39</v>
      </c>
      <c r="R25" s="26">
        <v>30</v>
      </c>
    </row>
    <row r="26" spans="1:18" x14ac:dyDescent="0.2">
      <c r="A26" s="58"/>
      <c r="B26" s="32">
        <v>0.14000000000000001</v>
      </c>
      <c r="C26" s="33">
        <v>0.13</v>
      </c>
      <c r="D26" s="34">
        <v>0.14000000000000001</v>
      </c>
      <c r="E26" s="33">
        <v>0.16</v>
      </c>
      <c r="F26" s="34">
        <v>0.11</v>
      </c>
      <c r="G26" s="33">
        <v>0.14000000000000001</v>
      </c>
      <c r="H26" s="35">
        <v>0.17</v>
      </c>
      <c r="I26" s="35">
        <v>0.12</v>
      </c>
      <c r="J26" s="34">
        <v>0.12</v>
      </c>
      <c r="K26" s="33">
        <v>0.13</v>
      </c>
      <c r="L26" s="35">
        <v>0.23</v>
      </c>
      <c r="M26" s="35">
        <v>0.09</v>
      </c>
      <c r="N26" s="34">
        <v>0.15</v>
      </c>
      <c r="O26" s="33">
        <v>0.16</v>
      </c>
      <c r="P26" s="35">
        <v>0.15</v>
      </c>
      <c r="Q26" s="35">
        <v>0.15</v>
      </c>
      <c r="R26" s="34">
        <v>0.1</v>
      </c>
    </row>
    <row r="27" spans="1:18" x14ac:dyDescent="0.2">
      <c r="A27" s="58"/>
      <c r="B27" s="36" t="s">
        <v>51</v>
      </c>
      <c r="C27" s="25"/>
      <c r="D27" s="26"/>
      <c r="E27" s="25"/>
      <c r="F27" s="26"/>
      <c r="G27" s="25"/>
      <c r="H27" s="27"/>
      <c r="I27" s="27"/>
      <c r="J27" s="26"/>
      <c r="K27" s="25"/>
      <c r="L27" s="39" t="s">
        <v>52</v>
      </c>
      <c r="M27" s="27"/>
      <c r="N27" s="26"/>
      <c r="O27" s="25"/>
      <c r="P27" s="27"/>
      <c r="Q27" s="27"/>
      <c r="R27" s="26"/>
    </row>
    <row r="28" spans="1:18" x14ac:dyDescent="0.2">
      <c r="A28" s="58" t="s">
        <v>30</v>
      </c>
      <c r="B28" s="24">
        <v>279</v>
      </c>
      <c r="C28" s="25">
        <v>156</v>
      </c>
      <c r="D28" s="26">
        <v>123</v>
      </c>
      <c r="E28" s="25">
        <v>153</v>
      </c>
      <c r="F28" s="26">
        <v>126</v>
      </c>
      <c r="G28" s="25">
        <v>21</v>
      </c>
      <c r="H28" s="27">
        <v>83</v>
      </c>
      <c r="I28" s="27">
        <v>74</v>
      </c>
      <c r="J28" s="26">
        <v>101</v>
      </c>
      <c r="K28" s="25">
        <v>207</v>
      </c>
      <c r="L28" s="27">
        <v>14</v>
      </c>
      <c r="M28" s="27">
        <v>34</v>
      </c>
      <c r="N28" s="26">
        <v>24</v>
      </c>
      <c r="O28" s="25">
        <v>32</v>
      </c>
      <c r="P28" s="27">
        <v>77</v>
      </c>
      <c r="Q28" s="27">
        <v>78</v>
      </c>
      <c r="R28" s="26">
        <v>92</v>
      </c>
    </row>
    <row r="29" spans="1:18" x14ac:dyDescent="0.2">
      <c r="A29" s="58"/>
      <c r="B29" s="32">
        <v>0.28000000000000003</v>
      </c>
      <c r="C29" s="33">
        <v>0.3</v>
      </c>
      <c r="D29" s="34">
        <v>0.25</v>
      </c>
      <c r="E29" s="33">
        <v>0.32</v>
      </c>
      <c r="F29" s="34">
        <v>0.24</v>
      </c>
      <c r="G29" s="33">
        <v>0.26</v>
      </c>
      <c r="H29" s="35">
        <v>0.28000000000000003</v>
      </c>
      <c r="I29" s="35">
        <v>0.28000000000000003</v>
      </c>
      <c r="J29" s="34">
        <v>0.28000000000000003</v>
      </c>
      <c r="K29" s="33">
        <v>0.28999999999999998</v>
      </c>
      <c r="L29" s="35">
        <v>0.13</v>
      </c>
      <c r="M29" s="35">
        <v>0.28999999999999998</v>
      </c>
      <c r="N29" s="34">
        <v>0.31</v>
      </c>
      <c r="O29" s="33">
        <v>0.18</v>
      </c>
      <c r="P29" s="35">
        <v>0.28000000000000003</v>
      </c>
      <c r="Q29" s="35">
        <v>0.3</v>
      </c>
      <c r="R29" s="34">
        <v>0.32</v>
      </c>
    </row>
    <row r="30" spans="1:18" x14ac:dyDescent="0.2">
      <c r="A30" s="58"/>
      <c r="B30" s="36" t="s">
        <v>53</v>
      </c>
      <c r="C30" s="25"/>
      <c r="D30" s="26"/>
      <c r="E30" s="37" t="s">
        <v>28</v>
      </c>
      <c r="F30" s="26"/>
      <c r="G30" s="25"/>
      <c r="H30" s="27"/>
      <c r="I30" s="27"/>
      <c r="J30" s="26"/>
      <c r="K30" s="37" t="s">
        <v>54</v>
      </c>
      <c r="L30" s="27"/>
      <c r="M30" s="27"/>
      <c r="N30" s="38" t="s">
        <v>55</v>
      </c>
      <c r="O30" s="25"/>
      <c r="P30" s="39" t="s">
        <v>56</v>
      </c>
      <c r="Q30" s="39" t="s">
        <v>19</v>
      </c>
      <c r="R30" s="38" t="s">
        <v>19</v>
      </c>
    </row>
    <row r="31" spans="1:18" x14ac:dyDescent="0.2">
      <c r="A31" s="58" t="s">
        <v>31</v>
      </c>
      <c r="B31" s="24">
        <v>577</v>
      </c>
      <c r="C31" s="25">
        <v>287</v>
      </c>
      <c r="D31" s="26">
        <v>290</v>
      </c>
      <c r="E31" s="25">
        <v>236</v>
      </c>
      <c r="F31" s="26">
        <v>341</v>
      </c>
      <c r="G31" s="25">
        <v>49</v>
      </c>
      <c r="H31" s="27">
        <v>162</v>
      </c>
      <c r="I31" s="27">
        <v>155</v>
      </c>
      <c r="J31" s="26">
        <v>212</v>
      </c>
      <c r="K31" s="25">
        <v>402</v>
      </c>
      <c r="L31" s="27">
        <v>64</v>
      </c>
      <c r="M31" s="27">
        <v>70</v>
      </c>
      <c r="N31" s="26">
        <v>42</v>
      </c>
      <c r="O31" s="25">
        <v>119</v>
      </c>
      <c r="P31" s="27">
        <v>154</v>
      </c>
      <c r="Q31" s="27">
        <v>137</v>
      </c>
      <c r="R31" s="26">
        <v>167</v>
      </c>
    </row>
    <row r="32" spans="1:18" x14ac:dyDescent="0.2">
      <c r="A32" s="58"/>
      <c r="B32" s="32">
        <v>0.56999999999999995</v>
      </c>
      <c r="C32" s="33">
        <v>0.56000000000000005</v>
      </c>
      <c r="D32" s="34">
        <v>0.57999999999999996</v>
      </c>
      <c r="E32" s="33">
        <v>0.49</v>
      </c>
      <c r="F32" s="34">
        <v>0.64</v>
      </c>
      <c r="G32" s="33">
        <v>0.6</v>
      </c>
      <c r="H32" s="35">
        <v>0.54</v>
      </c>
      <c r="I32" s="35">
        <v>0.57999999999999996</v>
      </c>
      <c r="J32" s="34">
        <v>0.57999999999999996</v>
      </c>
      <c r="K32" s="33">
        <v>0.56999999999999995</v>
      </c>
      <c r="L32" s="35">
        <v>0.6</v>
      </c>
      <c r="M32" s="35">
        <v>0.57999999999999996</v>
      </c>
      <c r="N32" s="34">
        <v>0.54</v>
      </c>
      <c r="O32" s="33">
        <v>0.66</v>
      </c>
      <c r="P32" s="35">
        <v>0.56000000000000005</v>
      </c>
      <c r="Q32" s="35">
        <v>0.52</v>
      </c>
      <c r="R32" s="34">
        <v>0.57999999999999996</v>
      </c>
    </row>
    <row r="33" spans="1:18" x14ac:dyDescent="0.2">
      <c r="A33" s="58"/>
      <c r="B33" s="36" t="s">
        <v>9</v>
      </c>
      <c r="C33" s="25"/>
      <c r="D33" s="26"/>
      <c r="E33" s="25"/>
      <c r="F33" s="38" t="s">
        <v>33</v>
      </c>
      <c r="G33" s="25"/>
      <c r="H33" s="27"/>
      <c r="I33" s="27"/>
      <c r="J33" s="26"/>
      <c r="K33" s="25"/>
      <c r="L33" s="27"/>
      <c r="M33" s="27"/>
      <c r="N33" s="26"/>
      <c r="O33" s="37" t="s">
        <v>57</v>
      </c>
      <c r="P33" s="27"/>
      <c r="Q33" s="27"/>
      <c r="R33" s="26"/>
    </row>
    <row r="34" spans="1:18" x14ac:dyDescent="0.2">
      <c r="A34" s="58" t="s">
        <v>34</v>
      </c>
      <c r="B34" s="24">
        <v>391</v>
      </c>
      <c r="C34" s="25">
        <v>199</v>
      </c>
      <c r="D34" s="26">
        <v>192</v>
      </c>
      <c r="E34" s="25">
        <v>164</v>
      </c>
      <c r="F34" s="26">
        <v>227</v>
      </c>
      <c r="G34" s="25">
        <v>37</v>
      </c>
      <c r="H34" s="27">
        <v>107</v>
      </c>
      <c r="I34" s="27">
        <v>108</v>
      </c>
      <c r="J34" s="26">
        <v>138</v>
      </c>
      <c r="K34" s="25">
        <v>283</v>
      </c>
      <c r="L34" s="27">
        <v>42</v>
      </c>
      <c r="M34" s="27">
        <v>46</v>
      </c>
      <c r="N34" s="26">
        <v>19</v>
      </c>
      <c r="O34" s="25">
        <v>86</v>
      </c>
      <c r="P34" s="27">
        <v>101</v>
      </c>
      <c r="Q34" s="27">
        <v>84</v>
      </c>
      <c r="R34" s="26">
        <v>120</v>
      </c>
    </row>
    <row r="35" spans="1:18" x14ac:dyDescent="0.2">
      <c r="A35" s="58"/>
      <c r="B35" s="32">
        <v>0.39</v>
      </c>
      <c r="C35" s="33">
        <v>0.39</v>
      </c>
      <c r="D35" s="34">
        <v>0.39</v>
      </c>
      <c r="E35" s="33">
        <v>0.34</v>
      </c>
      <c r="F35" s="34">
        <v>0.43</v>
      </c>
      <c r="G35" s="33">
        <v>0.46</v>
      </c>
      <c r="H35" s="35">
        <v>0.36</v>
      </c>
      <c r="I35" s="35">
        <v>0.41</v>
      </c>
      <c r="J35" s="34">
        <v>0.38</v>
      </c>
      <c r="K35" s="33">
        <v>0.4</v>
      </c>
      <c r="L35" s="35">
        <v>0.4</v>
      </c>
      <c r="M35" s="35">
        <v>0.38</v>
      </c>
      <c r="N35" s="34">
        <v>0.25</v>
      </c>
      <c r="O35" s="33">
        <v>0.48</v>
      </c>
      <c r="P35" s="35">
        <v>0.36</v>
      </c>
      <c r="Q35" s="35">
        <v>0.32</v>
      </c>
      <c r="R35" s="34">
        <v>0.41</v>
      </c>
    </row>
    <row r="36" spans="1:18" x14ac:dyDescent="0.2">
      <c r="A36" s="58"/>
      <c r="B36" s="36" t="s">
        <v>58</v>
      </c>
      <c r="C36" s="25"/>
      <c r="D36" s="26"/>
      <c r="E36" s="25"/>
      <c r="F36" s="38" t="s">
        <v>33</v>
      </c>
      <c r="G36" s="25"/>
      <c r="H36" s="27"/>
      <c r="I36" s="27"/>
      <c r="J36" s="26"/>
      <c r="K36" s="37" t="s">
        <v>59</v>
      </c>
      <c r="L36" s="27"/>
      <c r="M36" s="27"/>
      <c r="N36" s="26"/>
      <c r="O36" s="37" t="s">
        <v>60</v>
      </c>
      <c r="P36" s="27"/>
      <c r="Q36" s="27"/>
      <c r="R36" s="38" t="s">
        <v>61</v>
      </c>
    </row>
    <row r="37" spans="1:18" x14ac:dyDescent="0.2">
      <c r="A37" s="58" t="s">
        <v>37</v>
      </c>
      <c r="B37" s="24">
        <v>187</v>
      </c>
      <c r="C37" s="25">
        <v>88</v>
      </c>
      <c r="D37" s="26">
        <v>98</v>
      </c>
      <c r="E37" s="25">
        <v>73</v>
      </c>
      <c r="F37" s="26">
        <v>114</v>
      </c>
      <c r="G37" s="25">
        <v>11</v>
      </c>
      <c r="H37" s="27">
        <v>55</v>
      </c>
      <c r="I37" s="27">
        <v>46</v>
      </c>
      <c r="J37" s="26">
        <v>74</v>
      </c>
      <c r="K37" s="25">
        <v>120</v>
      </c>
      <c r="L37" s="27">
        <v>21</v>
      </c>
      <c r="M37" s="27">
        <v>24</v>
      </c>
      <c r="N37" s="26">
        <v>22</v>
      </c>
      <c r="O37" s="25">
        <v>33</v>
      </c>
      <c r="P37" s="27">
        <v>53</v>
      </c>
      <c r="Q37" s="27">
        <v>53</v>
      </c>
      <c r="R37" s="26">
        <v>48</v>
      </c>
    </row>
    <row r="38" spans="1:18" x14ac:dyDescent="0.2">
      <c r="A38" s="58"/>
      <c r="B38" s="32">
        <v>0.18</v>
      </c>
      <c r="C38" s="33">
        <v>0.17</v>
      </c>
      <c r="D38" s="34">
        <v>0.2</v>
      </c>
      <c r="E38" s="33">
        <v>0.15</v>
      </c>
      <c r="F38" s="34">
        <v>0.22</v>
      </c>
      <c r="G38" s="33">
        <v>0.14000000000000001</v>
      </c>
      <c r="H38" s="35">
        <v>0.18</v>
      </c>
      <c r="I38" s="35">
        <v>0.17</v>
      </c>
      <c r="J38" s="34">
        <v>0.2</v>
      </c>
      <c r="K38" s="33">
        <v>0.17</v>
      </c>
      <c r="L38" s="35">
        <v>0.2</v>
      </c>
      <c r="M38" s="35">
        <v>0.2</v>
      </c>
      <c r="N38" s="34">
        <v>0.28000000000000003</v>
      </c>
      <c r="O38" s="33">
        <v>0.18</v>
      </c>
      <c r="P38" s="35">
        <v>0.19</v>
      </c>
      <c r="Q38" s="35">
        <v>0.2</v>
      </c>
      <c r="R38" s="34">
        <v>0.17</v>
      </c>
    </row>
    <row r="39" spans="1:18" x14ac:dyDescent="0.2">
      <c r="A39" s="58"/>
      <c r="B39" s="36" t="s">
        <v>62</v>
      </c>
      <c r="C39" s="25"/>
      <c r="D39" s="26"/>
      <c r="E39" s="25"/>
      <c r="F39" s="38" t="s">
        <v>63</v>
      </c>
      <c r="G39" s="25"/>
      <c r="H39" s="27"/>
      <c r="I39" s="27"/>
      <c r="J39" s="26"/>
      <c r="K39" s="25"/>
      <c r="L39" s="27"/>
      <c r="M39" s="27"/>
      <c r="N39" s="38" t="s">
        <v>64</v>
      </c>
      <c r="O39" s="25"/>
      <c r="P39" s="27"/>
      <c r="Q39" s="27"/>
      <c r="R39" s="26"/>
    </row>
    <row r="40" spans="1:18" x14ac:dyDescent="0.2">
      <c r="A40" s="58" t="s">
        <v>42</v>
      </c>
      <c r="B40" s="24">
        <v>2</v>
      </c>
      <c r="C40" s="25">
        <v>0</v>
      </c>
      <c r="D40" s="26">
        <v>2</v>
      </c>
      <c r="E40" s="25">
        <v>2</v>
      </c>
      <c r="F40" s="26">
        <v>0</v>
      </c>
      <c r="G40" s="25">
        <v>0</v>
      </c>
      <c r="H40" s="27">
        <v>2</v>
      </c>
      <c r="I40" s="27">
        <v>0</v>
      </c>
      <c r="J40" s="26">
        <v>0</v>
      </c>
      <c r="K40" s="25">
        <v>2</v>
      </c>
      <c r="L40" s="27">
        <v>0</v>
      </c>
      <c r="M40" s="27">
        <v>0</v>
      </c>
      <c r="N40" s="26">
        <v>0</v>
      </c>
      <c r="O40" s="25">
        <v>0</v>
      </c>
      <c r="P40" s="27">
        <v>2</v>
      </c>
      <c r="Q40" s="27">
        <v>0</v>
      </c>
      <c r="R40" s="26">
        <v>0</v>
      </c>
    </row>
    <row r="41" spans="1:18" x14ac:dyDescent="0.2">
      <c r="A41" s="58"/>
      <c r="B41" s="24">
        <v>0</v>
      </c>
      <c r="C41" s="25" t="s">
        <v>43</v>
      </c>
      <c r="D41" s="26">
        <v>0</v>
      </c>
      <c r="E41" s="33">
        <v>0.01</v>
      </c>
      <c r="F41" s="26" t="s">
        <v>43</v>
      </c>
      <c r="G41" s="25" t="s">
        <v>43</v>
      </c>
      <c r="H41" s="35">
        <v>0.01</v>
      </c>
      <c r="I41" s="27" t="s">
        <v>43</v>
      </c>
      <c r="J41" s="26" t="s">
        <v>43</v>
      </c>
      <c r="K41" s="25">
        <v>0</v>
      </c>
      <c r="L41" s="27" t="s">
        <v>43</v>
      </c>
      <c r="M41" s="27" t="s">
        <v>43</v>
      </c>
      <c r="N41" s="26" t="s">
        <v>43</v>
      </c>
      <c r="O41" s="25" t="s">
        <v>43</v>
      </c>
      <c r="P41" s="35">
        <v>0.01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37" t="s">
        <v>6</v>
      </c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12</v>
      </c>
      <c r="C43" s="25">
        <v>1</v>
      </c>
      <c r="D43" s="26">
        <v>11</v>
      </c>
      <c r="E43" s="25">
        <v>10</v>
      </c>
      <c r="F43" s="26">
        <v>1</v>
      </c>
      <c r="G43" s="25">
        <v>0</v>
      </c>
      <c r="H43" s="27">
        <v>1</v>
      </c>
      <c r="I43" s="27">
        <v>4</v>
      </c>
      <c r="J43" s="26">
        <v>6</v>
      </c>
      <c r="K43" s="25">
        <v>2</v>
      </c>
      <c r="L43" s="27">
        <v>4</v>
      </c>
      <c r="M43" s="27">
        <v>5</v>
      </c>
      <c r="N43" s="26">
        <v>0</v>
      </c>
      <c r="O43" s="25">
        <v>0</v>
      </c>
      <c r="P43" s="27">
        <v>2</v>
      </c>
      <c r="Q43" s="27">
        <v>9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0.02</v>
      </c>
      <c r="E44" s="33">
        <v>0.02</v>
      </c>
      <c r="F44" s="26">
        <v>0</v>
      </c>
      <c r="G44" s="25" t="s">
        <v>43</v>
      </c>
      <c r="H44" s="27">
        <v>0</v>
      </c>
      <c r="I44" s="35">
        <v>0.02</v>
      </c>
      <c r="J44" s="34">
        <v>0.02</v>
      </c>
      <c r="K44" s="25">
        <v>0</v>
      </c>
      <c r="L44" s="35">
        <v>0.04</v>
      </c>
      <c r="M44" s="35">
        <v>0.04</v>
      </c>
      <c r="N44" s="26" t="s">
        <v>43</v>
      </c>
      <c r="O44" s="25" t="s">
        <v>43</v>
      </c>
      <c r="P44" s="35">
        <v>0.01</v>
      </c>
      <c r="Q44" s="35">
        <v>0.04</v>
      </c>
      <c r="R44" s="26" t="s">
        <v>43</v>
      </c>
    </row>
    <row r="45" spans="1:18" x14ac:dyDescent="0.2">
      <c r="A45" s="58"/>
      <c r="B45" s="36" t="s">
        <v>65</v>
      </c>
      <c r="C45" s="25"/>
      <c r="D45" s="38" t="s">
        <v>66</v>
      </c>
      <c r="E45" s="37" t="s">
        <v>67</v>
      </c>
      <c r="F45" s="26"/>
      <c r="G45" s="25"/>
      <c r="H45" s="27"/>
      <c r="I45" s="27"/>
      <c r="J45" s="26"/>
      <c r="K45" s="25"/>
      <c r="L45" s="39" t="s">
        <v>15</v>
      </c>
      <c r="M45" s="39" t="s">
        <v>15</v>
      </c>
      <c r="N45" s="26"/>
      <c r="O45" s="25"/>
      <c r="P45" s="27"/>
      <c r="Q45" s="39" t="s">
        <v>68</v>
      </c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" display="Back to ToC" xr:uid="{74554D45-98FE-41B1-A2B7-D14F1AF1F277}"/>
  </hyperlinks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8E372C7-B116-4FAA-9929-27593425FCC3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69</v>
      </c>
    </row>
    <row r="9" spans="1:18" x14ac:dyDescent="0.2">
      <c r="A9" s="45" t="s">
        <v>691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486</v>
      </c>
      <c r="C22" s="25">
        <v>243</v>
      </c>
      <c r="D22" s="26">
        <v>243</v>
      </c>
      <c r="E22" s="25">
        <v>239</v>
      </c>
      <c r="F22" s="26">
        <v>247</v>
      </c>
      <c r="G22" s="25">
        <v>36</v>
      </c>
      <c r="H22" s="27">
        <v>145</v>
      </c>
      <c r="I22" s="27">
        <v>121</v>
      </c>
      <c r="J22" s="26">
        <v>184</v>
      </c>
      <c r="K22" s="25">
        <v>378</v>
      </c>
      <c r="L22" s="27">
        <v>35</v>
      </c>
      <c r="M22" s="27">
        <v>44</v>
      </c>
      <c r="N22" s="26">
        <v>30</v>
      </c>
      <c r="O22" s="25">
        <v>79</v>
      </c>
      <c r="P22" s="27">
        <v>119</v>
      </c>
      <c r="Q22" s="27">
        <v>131</v>
      </c>
      <c r="R22" s="26">
        <v>157</v>
      </c>
    </row>
    <row r="23" spans="1:18" x14ac:dyDescent="0.2">
      <c r="A23" s="58"/>
      <c r="B23" s="32">
        <v>0.48</v>
      </c>
      <c r="C23" s="33">
        <v>0.47</v>
      </c>
      <c r="D23" s="34">
        <v>0.49</v>
      </c>
      <c r="E23" s="33">
        <v>0.5</v>
      </c>
      <c r="F23" s="34">
        <v>0.47</v>
      </c>
      <c r="G23" s="33">
        <v>0.45</v>
      </c>
      <c r="H23" s="35">
        <v>0.49</v>
      </c>
      <c r="I23" s="35">
        <v>0.45</v>
      </c>
      <c r="J23" s="34">
        <v>0.5</v>
      </c>
      <c r="K23" s="33">
        <v>0.53</v>
      </c>
      <c r="L23" s="35">
        <v>0.33</v>
      </c>
      <c r="M23" s="35">
        <v>0.36</v>
      </c>
      <c r="N23" s="34">
        <v>0.39</v>
      </c>
      <c r="O23" s="33">
        <v>0.44</v>
      </c>
      <c r="P23" s="35">
        <v>0.43</v>
      </c>
      <c r="Q23" s="35">
        <v>0.5</v>
      </c>
      <c r="R23" s="34">
        <v>0.54</v>
      </c>
    </row>
    <row r="24" spans="1:18" x14ac:dyDescent="0.2">
      <c r="A24" s="58"/>
      <c r="B24" s="36" t="s">
        <v>55</v>
      </c>
      <c r="C24" s="25"/>
      <c r="D24" s="26"/>
      <c r="E24" s="25"/>
      <c r="F24" s="26"/>
      <c r="G24" s="25"/>
      <c r="H24" s="27"/>
      <c r="I24" s="27"/>
      <c r="J24" s="26"/>
      <c r="K24" s="37" t="s">
        <v>70</v>
      </c>
      <c r="L24" s="27"/>
      <c r="M24" s="27"/>
      <c r="N24" s="26"/>
      <c r="O24" s="25"/>
      <c r="P24" s="27"/>
      <c r="Q24" s="27"/>
      <c r="R24" s="38" t="s">
        <v>71</v>
      </c>
    </row>
    <row r="25" spans="1:18" x14ac:dyDescent="0.2">
      <c r="A25" s="58" t="s">
        <v>29</v>
      </c>
      <c r="B25" s="24">
        <v>195</v>
      </c>
      <c r="C25" s="25">
        <v>91</v>
      </c>
      <c r="D25" s="26">
        <v>103</v>
      </c>
      <c r="E25" s="25">
        <v>100</v>
      </c>
      <c r="F25" s="26">
        <v>95</v>
      </c>
      <c r="G25" s="25">
        <v>18</v>
      </c>
      <c r="H25" s="27">
        <v>54</v>
      </c>
      <c r="I25" s="27">
        <v>46</v>
      </c>
      <c r="J25" s="26">
        <v>77</v>
      </c>
      <c r="K25" s="25">
        <v>150</v>
      </c>
      <c r="L25" s="27">
        <v>13</v>
      </c>
      <c r="M25" s="27">
        <v>15</v>
      </c>
      <c r="N25" s="26">
        <v>16</v>
      </c>
      <c r="O25" s="25">
        <v>40</v>
      </c>
      <c r="P25" s="27">
        <v>52</v>
      </c>
      <c r="Q25" s="27">
        <v>35</v>
      </c>
      <c r="R25" s="26">
        <v>68</v>
      </c>
    </row>
    <row r="26" spans="1:18" x14ac:dyDescent="0.2">
      <c r="A26" s="58"/>
      <c r="B26" s="32">
        <v>0.19</v>
      </c>
      <c r="C26" s="33">
        <v>0.18</v>
      </c>
      <c r="D26" s="34">
        <v>0.21</v>
      </c>
      <c r="E26" s="33">
        <v>0.21</v>
      </c>
      <c r="F26" s="34">
        <v>0.18</v>
      </c>
      <c r="G26" s="33">
        <v>0.22</v>
      </c>
      <c r="H26" s="35">
        <v>0.18</v>
      </c>
      <c r="I26" s="35">
        <v>0.17</v>
      </c>
      <c r="J26" s="34">
        <v>0.21</v>
      </c>
      <c r="K26" s="33">
        <v>0.21</v>
      </c>
      <c r="L26" s="35">
        <v>0.12</v>
      </c>
      <c r="M26" s="35">
        <v>0.13</v>
      </c>
      <c r="N26" s="34">
        <v>0.21</v>
      </c>
      <c r="O26" s="33">
        <v>0.22</v>
      </c>
      <c r="P26" s="35">
        <v>0.19</v>
      </c>
      <c r="Q26" s="35">
        <v>0.13</v>
      </c>
      <c r="R26" s="34">
        <v>0.23</v>
      </c>
    </row>
    <row r="27" spans="1:18" x14ac:dyDescent="0.2">
      <c r="A27" s="58"/>
      <c r="B27" s="36" t="s">
        <v>21</v>
      </c>
      <c r="C27" s="25"/>
      <c r="D27" s="26"/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37" t="s">
        <v>61</v>
      </c>
      <c r="P27" s="27"/>
      <c r="Q27" s="27"/>
      <c r="R27" s="38" t="s">
        <v>57</v>
      </c>
    </row>
    <row r="28" spans="1:18" x14ac:dyDescent="0.2">
      <c r="A28" s="58" t="s">
        <v>30</v>
      </c>
      <c r="B28" s="24">
        <v>291</v>
      </c>
      <c r="C28" s="25">
        <v>152</v>
      </c>
      <c r="D28" s="26">
        <v>140</v>
      </c>
      <c r="E28" s="25">
        <v>139</v>
      </c>
      <c r="F28" s="26">
        <v>152</v>
      </c>
      <c r="G28" s="25">
        <v>18</v>
      </c>
      <c r="H28" s="27">
        <v>91</v>
      </c>
      <c r="I28" s="27">
        <v>75</v>
      </c>
      <c r="J28" s="26">
        <v>107</v>
      </c>
      <c r="K28" s="25">
        <v>228</v>
      </c>
      <c r="L28" s="27">
        <v>22</v>
      </c>
      <c r="M28" s="27">
        <v>28</v>
      </c>
      <c r="N28" s="26">
        <v>14</v>
      </c>
      <c r="O28" s="25">
        <v>39</v>
      </c>
      <c r="P28" s="27">
        <v>67</v>
      </c>
      <c r="Q28" s="27">
        <v>96</v>
      </c>
      <c r="R28" s="26">
        <v>89</v>
      </c>
    </row>
    <row r="29" spans="1:18" x14ac:dyDescent="0.2">
      <c r="A29" s="58"/>
      <c r="B29" s="32">
        <v>0.28999999999999998</v>
      </c>
      <c r="C29" s="33">
        <v>0.3</v>
      </c>
      <c r="D29" s="34">
        <v>0.28000000000000003</v>
      </c>
      <c r="E29" s="33">
        <v>0.28999999999999998</v>
      </c>
      <c r="F29" s="34">
        <v>0.28999999999999998</v>
      </c>
      <c r="G29" s="33">
        <v>0.23</v>
      </c>
      <c r="H29" s="35">
        <v>0.3</v>
      </c>
      <c r="I29" s="35">
        <v>0.28000000000000003</v>
      </c>
      <c r="J29" s="34">
        <v>0.28999999999999998</v>
      </c>
      <c r="K29" s="33">
        <v>0.32</v>
      </c>
      <c r="L29" s="35">
        <v>0.21</v>
      </c>
      <c r="M29" s="35">
        <v>0.24</v>
      </c>
      <c r="N29" s="34">
        <v>0.18</v>
      </c>
      <c r="O29" s="33">
        <v>0.22</v>
      </c>
      <c r="P29" s="35">
        <v>0.24</v>
      </c>
      <c r="Q29" s="35">
        <v>0.36</v>
      </c>
      <c r="R29" s="34">
        <v>0.31</v>
      </c>
    </row>
    <row r="30" spans="1:18" x14ac:dyDescent="0.2">
      <c r="A30" s="58"/>
      <c r="B30" s="24"/>
      <c r="C30" s="25"/>
      <c r="D30" s="26"/>
      <c r="E30" s="25"/>
      <c r="F30" s="26"/>
      <c r="G30" s="25"/>
      <c r="H30" s="27"/>
      <c r="I30" s="27"/>
      <c r="J30" s="26"/>
      <c r="K30" s="37" t="s">
        <v>59</v>
      </c>
      <c r="L30" s="27"/>
      <c r="M30" s="27"/>
      <c r="N30" s="26"/>
      <c r="O30" s="25"/>
      <c r="P30" s="27"/>
      <c r="Q30" s="39" t="s">
        <v>72</v>
      </c>
      <c r="R30" s="26"/>
    </row>
    <row r="31" spans="1:18" x14ac:dyDescent="0.2">
      <c r="A31" s="58" t="s">
        <v>31</v>
      </c>
      <c r="B31" s="24">
        <v>513</v>
      </c>
      <c r="C31" s="25">
        <v>267</v>
      </c>
      <c r="D31" s="26">
        <v>246</v>
      </c>
      <c r="E31" s="25">
        <v>231</v>
      </c>
      <c r="F31" s="26">
        <v>281</v>
      </c>
      <c r="G31" s="25">
        <v>45</v>
      </c>
      <c r="H31" s="27">
        <v>148</v>
      </c>
      <c r="I31" s="27">
        <v>140</v>
      </c>
      <c r="J31" s="26">
        <v>180</v>
      </c>
      <c r="K31" s="25">
        <v>322</v>
      </c>
      <c r="L31" s="27">
        <v>68</v>
      </c>
      <c r="M31" s="27">
        <v>76</v>
      </c>
      <c r="N31" s="26">
        <v>47</v>
      </c>
      <c r="O31" s="25">
        <v>99</v>
      </c>
      <c r="P31" s="27">
        <v>156</v>
      </c>
      <c r="Q31" s="27">
        <v>124</v>
      </c>
      <c r="R31" s="26">
        <v>133</v>
      </c>
    </row>
    <row r="32" spans="1:18" x14ac:dyDescent="0.2">
      <c r="A32" s="58"/>
      <c r="B32" s="32">
        <v>0.51</v>
      </c>
      <c r="C32" s="33">
        <v>0.52</v>
      </c>
      <c r="D32" s="34">
        <v>0.49</v>
      </c>
      <c r="E32" s="33">
        <v>0.48</v>
      </c>
      <c r="F32" s="34">
        <v>0.53</v>
      </c>
      <c r="G32" s="33">
        <v>0.55000000000000004</v>
      </c>
      <c r="H32" s="35">
        <v>0.5</v>
      </c>
      <c r="I32" s="35">
        <v>0.53</v>
      </c>
      <c r="J32" s="34">
        <v>0.49</v>
      </c>
      <c r="K32" s="33">
        <v>0.46</v>
      </c>
      <c r="L32" s="35">
        <v>0.64</v>
      </c>
      <c r="M32" s="35">
        <v>0.64</v>
      </c>
      <c r="N32" s="34">
        <v>0.61</v>
      </c>
      <c r="O32" s="33">
        <v>0.55000000000000004</v>
      </c>
      <c r="P32" s="35">
        <v>0.56000000000000005</v>
      </c>
      <c r="Q32" s="35">
        <v>0.47</v>
      </c>
      <c r="R32" s="34">
        <v>0.46</v>
      </c>
    </row>
    <row r="33" spans="1:18" x14ac:dyDescent="0.2">
      <c r="A33" s="58"/>
      <c r="B33" s="36" t="s">
        <v>15</v>
      </c>
      <c r="C33" s="25"/>
      <c r="D33" s="26"/>
      <c r="E33" s="25"/>
      <c r="F33" s="26"/>
      <c r="G33" s="25"/>
      <c r="H33" s="27"/>
      <c r="I33" s="27"/>
      <c r="J33" s="26"/>
      <c r="K33" s="25"/>
      <c r="L33" s="39" t="s">
        <v>15</v>
      </c>
      <c r="M33" s="39" t="s">
        <v>64</v>
      </c>
      <c r="N33" s="38" t="s">
        <v>64</v>
      </c>
      <c r="O33" s="25"/>
      <c r="P33" s="39" t="s">
        <v>73</v>
      </c>
      <c r="Q33" s="27"/>
      <c r="R33" s="26"/>
    </row>
    <row r="34" spans="1:18" x14ac:dyDescent="0.2">
      <c r="A34" s="58" t="s">
        <v>34</v>
      </c>
      <c r="B34" s="24">
        <v>321</v>
      </c>
      <c r="C34" s="25">
        <v>169</v>
      </c>
      <c r="D34" s="26">
        <v>152</v>
      </c>
      <c r="E34" s="25">
        <v>147</v>
      </c>
      <c r="F34" s="26">
        <v>174</v>
      </c>
      <c r="G34" s="25">
        <v>24</v>
      </c>
      <c r="H34" s="27">
        <v>94</v>
      </c>
      <c r="I34" s="27">
        <v>84</v>
      </c>
      <c r="J34" s="26">
        <v>120</v>
      </c>
      <c r="K34" s="25">
        <v>223</v>
      </c>
      <c r="L34" s="27">
        <v>36</v>
      </c>
      <c r="M34" s="27">
        <v>30</v>
      </c>
      <c r="N34" s="26">
        <v>32</v>
      </c>
      <c r="O34" s="25">
        <v>69</v>
      </c>
      <c r="P34" s="27">
        <v>86</v>
      </c>
      <c r="Q34" s="27">
        <v>71</v>
      </c>
      <c r="R34" s="26">
        <v>96</v>
      </c>
    </row>
    <row r="35" spans="1:18" x14ac:dyDescent="0.2">
      <c r="A35" s="58"/>
      <c r="B35" s="32">
        <v>0.32</v>
      </c>
      <c r="C35" s="33">
        <v>0.33</v>
      </c>
      <c r="D35" s="34">
        <v>0.31</v>
      </c>
      <c r="E35" s="33">
        <v>0.31</v>
      </c>
      <c r="F35" s="34">
        <v>0.33</v>
      </c>
      <c r="G35" s="33">
        <v>0.28999999999999998</v>
      </c>
      <c r="H35" s="35">
        <v>0.31</v>
      </c>
      <c r="I35" s="35">
        <v>0.32</v>
      </c>
      <c r="J35" s="34">
        <v>0.33</v>
      </c>
      <c r="K35" s="33">
        <v>0.32</v>
      </c>
      <c r="L35" s="35">
        <v>0.34</v>
      </c>
      <c r="M35" s="35">
        <v>0.25</v>
      </c>
      <c r="N35" s="34">
        <v>0.42</v>
      </c>
      <c r="O35" s="33">
        <v>0.38</v>
      </c>
      <c r="P35" s="35">
        <v>0.31</v>
      </c>
      <c r="Q35" s="35">
        <v>0.27</v>
      </c>
      <c r="R35" s="34">
        <v>0.33</v>
      </c>
    </row>
    <row r="36" spans="1:18" x14ac:dyDescent="0.2">
      <c r="A36" s="58"/>
      <c r="B36" s="24"/>
      <c r="C36" s="25"/>
      <c r="D36" s="26"/>
      <c r="E36" s="25"/>
      <c r="F36" s="26"/>
      <c r="G36" s="25"/>
      <c r="H36" s="27"/>
      <c r="I36" s="27"/>
      <c r="J36" s="26"/>
      <c r="K36" s="25"/>
      <c r="L36" s="27"/>
      <c r="M36" s="27"/>
      <c r="N36" s="26"/>
      <c r="O36" s="37" t="s">
        <v>61</v>
      </c>
      <c r="P36" s="27"/>
      <c r="Q36" s="27"/>
      <c r="R36" s="26"/>
    </row>
    <row r="37" spans="1:18" x14ac:dyDescent="0.2">
      <c r="A37" s="58" t="s">
        <v>37</v>
      </c>
      <c r="B37" s="24">
        <v>192</v>
      </c>
      <c r="C37" s="25">
        <v>98</v>
      </c>
      <c r="D37" s="26">
        <v>94</v>
      </c>
      <c r="E37" s="25">
        <v>84</v>
      </c>
      <c r="F37" s="26">
        <v>107</v>
      </c>
      <c r="G37" s="25">
        <v>21</v>
      </c>
      <c r="H37" s="27">
        <v>54</v>
      </c>
      <c r="I37" s="27">
        <v>56</v>
      </c>
      <c r="J37" s="26">
        <v>60</v>
      </c>
      <c r="K37" s="25">
        <v>99</v>
      </c>
      <c r="L37" s="27">
        <v>32</v>
      </c>
      <c r="M37" s="27">
        <v>46</v>
      </c>
      <c r="N37" s="26">
        <v>15</v>
      </c>
      <c r="O37" s="25">
        <v>30</v>
      </c>
      <c r="P37" s="27">
        <v>70</v>
      </c>
      <c r="Q37" s="27">
        <v>54</v>
      </c>
      <c r="R37" s="26">
        <v>37</v>
      </c>
    </row>
    <row r="38" spans="1:18" x14ac:dyDescent="0.2">
      <c r="A38" s="58"/>
      <c r="B38" s="32">
        <v>0.19</v>
      </c>
      <c r="C38" s="33">
        <v>0.19</v>
      </c>
      <c r="D38" s="34">
        <v>0.19</v>
      </c>
      <c r="E38" s="33">
        <v>0.17</v>
      </c>
      <c r="F38" s="34">
        <v>0.2</v>
      </c>
      <c r="G38" s="33">
        <v>0.26</v>
      </c>
      <c r="H38" s="35">
        <v>0.18</v>
      </c>
      <c r="I38" s="35">
        <v>0.21</v>
      </c>
      <c r="J38" s="34">
        <v>0.16</v>
      </c>
      <c r="K38" s="33">
        <v>0.14000000000000001</v>
      </c>
      <c r="L38" s="35">
        <v>0.3</v>
      </c>
      <c r="M38" s="35">
        <v>0.39</v>
      </c>
      <c r="N38" s="34">
        <v>0.2</v>
      </c>
      <c r="O38" s="33">
        <v>0.17</v>
      </c>
      <c r="P38" s="35">
        <v>0.25</v>
      </c>
      <c r="Q38" s="35">
        <v>0.2</v>
      </c>
      <c r="R38" s="34">
        <v>0.13</v>
      </c>
    </row>
    <row r="39" spans="1:18" x14ac:dyDescent="0.2">
      <c r="A39" s="58"/>
      <c r="B39" s="36" t="s">
        <v>74</v>
      </c>
      <c r="C39" s="25"/>
      <c r="D39" s="26"/>
      <c r="E39" s="25"/>
      <c r="F39" s="26"/>
      <c r="G39" s="25"/>
      <c r="H39" s="27"/>
      <c r="I39" s="27"/>
      <c r="J39" s="26"/>
      <c r="K39" s="25"/>
      <c r="L39" s="39" t="s">
        <v>15</v>
      </c>
      <c r="M39" s="39" t="s">
        <v>47</v>
      </c>
      <c r="N39" s="26"/>
      <c r="O39" s="25"/>
      <c r="P39" s="39" t="s">
        <v>75</v>
      </c>
      <c r="Q39" s="39" t="s">
        <v>73</v>
      </c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11</v>
      </c>
      <c r="C43" s="25">
        <v>2</v>
      </c>
      <c r="D43" s="26">
        <v>9</v>
      </c>
      <c r="E43" s="25">
        <v>11</v>
      </c>
      <c r="F43" s="26">
        <v>0</v>
      </c>
      <c r="G43" s="25">
        <v>0</v>
      </c>
      <c r="H43" s="27">
        <v>5</v>
      </c>
      <c r="I43" s="27">
        <v>5</v>
      </c>
      <c r="J43" s="26">
        <v>1</v>
      </c>
      <c r="K43" s="25">
        <v>7</v>
      </c>
      <c r="L43" s="27">
        <v>4</v>
      </c>
      <c r="M43" s="27">
        <v>0</v>
      </c>
      <c r="N43" s="26">
        <v>0</v>
      </c>
      <c r="O43" s="25">
        <v>2</v>
      </c>
      <c r="P43" s="27">
        <v>1</v>
      </c>
      <c r="Q43" s="27">
        <v>8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0.02</v>
      </c>
      <c r="E44" s="33">
        <v>0.02</v>
      </c>
      <c r="F44" s="26" t="s">
        <v>43</v>
      </c>
      <c r="G44" s="25" t="s">
        <v>43</v>
      </c>
      <c r="H44" s="35">
        <v>0.02</v>
      </c>
      <c r="I44" s="35">
        <v>0.02</v>
      </c>
      <c r="J44" s="26">
        <v>0</v>
      </c>
      <c r="K44" s="33">
        <v>0.01</v>
      </c>
      <c r="L44" s="35">
        <v>0.04</v>
      </c>
      <c r="M44" s="27" t="s">
        <v>43</v>
      </c>
      <c r="N44" s="26" t="s">
        <v>43</v>
      </c>
      <c r="O44" s="33">
        <v>0.01</v>
      </c>
      <c r="P44" s="27">
        <v>0</v>
      </c>
      <c r="Q44" s="35">
        <v>0.03</v>
      </c>
      <c r="R44" s="26" t="s">
        <v>43</v>
      </c>
    </row>
    <row r="45" spans="1:18" x14ac:dyDescent="0.2">
      <c r="A45" s="58"/>
      <c r="B45" s="36" t="s">
        <v>76</v>
      </c>
      <c r="C45" s="25"/>
      <c r="D45" s="26"/>
      <c r="E45" s="37" t="s">
        <v>28</v>
      </c>
      <c r="F45" s="26"/>
      <c r="G45" s="25"/>
      <c r="H45" s="27"/>
      <c r="I45" s="39" t="s">
        <v>77</v>
      </c>
      <c r="J45" s="26"/>
      <c r="K45" s="25"/>
      <c r="L45" s="27"/>
      <c r="M45" s="27"/>
      <c r="N45" s="26"/>
      <c r="O45" s="25"/>
      <c r="P45" s="27"/>
      <c r="Q45" s="39" t="s">
        <v>75</v>
      </c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" display="Back to ToC" xr:uid="{02C162DC-F43B-480B-80D2-8D93FC1D867D}"/>
  </hyperlinks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B2A604-0ACC-4774-BB7B-33B8FD320679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78</v>
      </c>
    </row>
    <row r="9" spans="1:18" x14ac:dyDescent="0.2">
      <c r="A9" s="45" t="s">
        <v>692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391</v>
      </c>
      <c r="C22" s="25">
        <v>211</v>
      </c>
      <c r="D22" s="26">
        <v>181</v>
      </c>
      <c r="E22" s="25">
        <v>199</v>
      </c>
      <c r="F22" s="26">
        <v>193</v>
      </c>
      <c r="G22" s="25">
        <v>36</v>
      </c>
      <c r="H22" s="27">
        <v>125</v>
      </c>
      <c r="I22" s="27">
        <v>84</v>
      </c>
      <c r="J22" s="26">
        <v>147</v>
      </c>
      <c r="K22" s="25">
        <v>278</v>
      </c>
      <c r="L22" s="27">
        <v>36</v>
      </c>
      <c r="M22" s="27">
        <v>48</v>
      </c>
      <c r="N22" s="26">
        <v>30</v>
      </c>
      <c r="O22" s="25">
        <v>60</v>
      </c>
      <c r="P22" s="27">
        <v>107</v>
      </c>
      <c r="Q22" s="27">
        <v>99</v>
      </c>
      <c r="R22" s="26">
        <v>126</v>
      </c>
    </row>
    <row r="23" spans="1:18" x14ac:dyDescent="0.2">
      <c r="A23" s="58"/>
      <c r="B23" s="32">
        <v>0.39</v>
      </c>
      <c r="C23" s="33">
        <v>0.41</v>
      </c>
      <c r="D23" s="34">
        <v>0.36</v>
      </c>
      <c r="E23" s="33">
        <v>0.41</v>
      </c>
      <c r="F23" s="34">
        <v>0.36</v>
      </c>
      <c r="G23" s="33">
        <v>0.44</v>
      </c>
      <c r="H23" s="35">
        <v>0.42</v>
      </c>
      <c r="I23" s="35">
        <v>0.32</v>
      </c>
      <c r="J23" s="34">
        <v>0.4</v>
      </c>
      <c r="K23" s="33">
        <v>0.39</v>
      </c>
      <c r="L23" s="35">
        <v>0.34</v>
      </c>
      <c r="M23" s="35">
        <v>0.4</v>
      </c>
      <c r="N23" s="34">
        <v>0.38</v>
      </c>
      <c r="O23" s="33">
        <v>0.33</v>
      </c>
      <c r="P23" s="35">
        <v>0.39</v>
      </c>
      <c r="Q23" s="35">
        <v>0.38</v>
      </c>
      <c r="R23" s="34">
        <v>0.43</v>
      </c>
    </row>
    <row r="24" spans="1:18" x14ac:dyDescent="0.2">
      <c r="A24" s="58"/>
      <c r="B24" s="36" t="s">
        <v>13</v>
      </c>
      <c r="C24" s="25"/>
      <c r="D24" s="26"/>
      <c r="E24" s="25"/>
      <c r="F24" s="26"/>
      <c r="G24" s="25"/>
      <c r="H24" s="39" t="s">
        <v>79</v>
      </c>
      <c r="I24" s="27"/>
      <c r="J24" s="38" t="s">
        <v>79</v>
      </c>
      <c r="K24" s="37" t="s">
        <v>80</v>
      </c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29</v>
      </c>
      <c r="B25" s="24">
        <v>116</v>
      </c>
      <c r="C25" s="25">
        <v>57</v>
      </c>
      <c r="D25" s="26">
        <v>59</v>
      </c>
      <c r="E25" s="25">
        <v>57</v>
      </c>
      <c r="F25" s="26">
        <v>59</v>
      </c>
      <c r="G25" s="25">
        <v>10</v>
      </c>
      <c r="H25" s="27">
        <v>47</v>
      </c>
      <c r="I25" s="27">
        <v>19</v>
      </c>
      <c r="J25" s="26">
        <v>40</v>
      </c>
      <c r="K25" s="25">
        <v>73</v>
      </c>
      <c r="L25" s="27">
        <v>23</v>
      </c>
      <c r="M25" s="27">
        <v>13</v>
      </c>
      <c r="N25" s="26">
        <v>8</v>
      </c>
      <c r="O25" s="25">
        <v>15</v>
      </c>
      <c r="P25" s="27">
        <v>39</v>
      </c>
      <c r="Q25" s="27">
        <v>25</v>
      </c>
      <c r="R25" s="26">
        <v>37</v>
      </c>
    </row>
    <row r="26" spans="1:18" x14ac:dyDescent="0.2">
      <c r="A26" s="58"/>
      <c r="B26" s="32">
        <v>0.11</v>
      </c>
      <c r="C26" s="33">
        <v>0.11</v>
      </c>
      <c r="D26" s="34">
        <v>0.12</v>
      </c>
      <c r="E26" s="33">
        <v>0.12</v>
      </c>
      <c r="F26" s="34">
        <v>0.11</v>
      </c>
      <c r="G26" s="33">
        <v>0.12</v>
      </c>
      <c r="H26" s="35">
        <v>0.16</v>
      </c>
      <c r="I26" s="35">
        <v>7.0000000000000007E-2</v>
      </c>
      <c r="J26" s="34">
        <v>0.11</v>
      </c>
      <c r="K26" s="33">
        <v>0.1</v>
      </c>
      <c r="L26" s="35">
        <v>0.21</v>
      </c>
      <c r="M26" s="35">
        <v>0.11</v>
      </c>
      <c r="N26" s="34">
        <v>0.1</v>
      </c>
      <c r="O26" s="33">
        <v>0.09</v>
      </c>
      <c r="P26" s="35">
        <v>0.14000000000000001</v>
      </c>
      <c r="Q26" s="35">
        <v>0.09</v>
      </c>
      <c r="R26" s="34">
        <v>0.13</v>
      </c>
    </row>
    <row r="27" spans="1:18" x14ac:dyDescent="0.2">
      <c r="A27" s="58"/>
      <c r="B27" s="36" t="s">
        <v>81</v>
      </c>
      <c r="C27" s="25"/>
      <c r="D27" s="26"/>
      <c r="E27" s="25"/>
      <c r="F27" s="26"/>
      <c r="G27" s="25"/>
      <c r="H27" s="39" t="s">
        <v>82</v>
      </c>
      <c r="I27" s="27"/>
      <c r="J27" s="26"/>
      <c r="K27" s="25"/>
      <c r="L27" s="39" t="s">
        <v>39</v>
      </c>
      <c r="M27" s="27"/>
      <c r="N27" s="26"/>
      <c r="O27" s="25"/>
      <c r="P27" s="27"/>
      <c r="Q27" s="27"/>
      <c r="R27" s="26"/>
    </row>
    <row r="28" spans="1:18" x14ac:dyDescent="0.2">
      <c r="A28" s="58" t="s">
        <v>30</v>
      </c>
      <c r="B28" s="24">
        <v>276</v>
      </c>
      <c r="C28" s="25">
        <v>154</v>
      </c>
      <c r="D28" s="26">
        <v>122</v>
      </c>
      <c r="E28" s="25">
        <v>141</v>
      </c>
      <c r="F28" s="26">
        <v>134</v>
      </c>
      <c r="G28" s="25">
        <v>26</v>
      </c>
      <c r="H28" s="27">
        <v>77</v>
      </c>
      <c r="I28" s="27">
        <v>65</v>
      </c>
      <c r="J28" s="26">
        <v>107</v>
      </c>
      <c r="K28" s="25">
        <v>205</v>
      </c>
      <c r="L28" s="27">
        <v>13</v>
      </c>
      <c r="M28" s="27">
        <v>35</v>
      </c>
      <c r="N28" s="26">
        <v>22</v>
      </c>
      <c r="O28" s="25">
        <v>44</v>
      </c>
      <c r="P28" s="27">
        <v>69</v>
      </c>
      <c r="Q28" s="27">
        <v>74</v>
      </c>
      <c r="R28" s="26">
        <v>89</v>
      </c>
    </row>
    <row r="29" spans="1:18" x14ac:dyDescent="0.2">
      <c r="A29" s="58"/>
      <c r="B29" s="32">
        <v>0.27</v>
      </c>
      <c r="C29" s="33">
        <v>0.3</v>
      </c>
      <c r="D29" s="34">
        <v>0.24</v>
      </c>
      <c r="E29" s="33">
        <v>0.28999999999999998</v>
      </c>
      <c r="F29" s="34">
        <v>0.25</v>
      </c>
      <c r="G29" s="33">
        <v>0.32</v>
      </c>
      <c r="H29" s="35">
        <v>0.26</v>
      </c>
      <c r="I29" s="35">
        <v>0.25</v>
      </c>
      <c r="J29" s="34">
        <v>0.28999999999999998</v>
      </c>
      <c r="K29" s="33">
        <v>0.28999999999999998</v>
      </c>
      <c r="L29" s="35">
        <v>0.12</v>
      </c>
      <c r="M29" s="35">
        <v>0.28999999999999998</v>
      </c>
      <c r="N29" s="34">
        <v>0.28000000000000003</v>
      </c>
      <c r="O29" s="33">
        <v>0.25</v>
      </c>
      <c r="P29" s="35">
        <v>0.25</v>
      </c>
      <c r="Q29" s="35">
        <v>0.28000000000000003</v>
      </c>
      <c r="R29" s="34">
        <v>0.31</v>
      </c>
    </row>
    <row r="30" spans="1:18" x14ac:dyDescent="0.2">
      <c r="A30" s="58"/>
      <c r="B30" s="36" t="s">
        <v>16</v>
      </c>
      <c r="C30" s="25"/>
      <c r="D30" s="26"/>
      <c r="E30" s="25"/>
      <c r="F30" s="26"/>
      <c r="G30" s="25"/>
      <c r="H30" s="27"/>
      <c r="I30" s="27"/>
      <c r="J30" s="26"/>
      <c r="K30" s="37" t="s">
        <v>54</v>
      </c>
      <c r="L30" s="27"/>
      <c r="M30" s="27"/>
      <c r="N30" s="38" t="s">
        <v>55</v>
      </c>
      <c r="O30" s="25"/>
      <c r="P30" s="27"/>
      <c r="Q30" s="27"/>
      <c r="R30" s="26"/>
    </row>
    <row r="31" spans="1:18" x14ac:dyDescent="0.2">
      <c r="A31" s="58" t="s">
        <v>31</v>
      </c>
      <c r="B31" s="24">
        <v>612</v>
      </c>
      <c r="C31" s="25">
        <v>301</v>
      </c>
      <c r="D31" s="26">
        <v>311</v>
      </c>
      <c r="E31" s="25">
        <v>279</v>
      </c>
      <c r="F31" s="26">
        <v>333</v>
      </c>
      <c r="G31" s="25">
        <v>45</v>
      </c>
      <c r="H31" s="27">
        <v>172</v>
      </c>
      <c r="I31" s="27">
        <v>176</v>
      </c>
      <c r="J31" s="26">
        <v>218</v>
      </c>
      <c r="K31" s="25">
        <v>427</v>
      </c>
      <c r="L31" s="27">
        <v>65</v>
      </c>
      <c r="M31" s="27">
        <v>72</v>
      </c>
      <c r="N31" s="26">
        <v>48</v>
      </c>
      <c r="O31" s="25">
        <v>121</v>
      </c>
      <c r="P31" s="27">
        <v>167</v>
      </c>
      <c r="Q31" s="27">
        <v>160</v>
      </c>
      <c r="R31" s="26">
        <v>164</v>
      </c>
    </row>
    <row r="32" spans="1:18" x14ac:dyDescent="0.2">
      <c r="A32" s="58"/>
      <c r="B32" s="32">
        <v>0.61</v>
      </c>
      <c r="C32" s="33">
        <v>0.59</v>
      </c>
      <c r="D32" s="34">
        <v>0.62</v>
      </c>
      <c r="E32" s="33">
        <v>0.57999999999999996</v>
      </c>
      <c r="F32" s="34">
        <v>0.63</v>
      </c>
      <c r="G32" s="33">
        <v>0.56000000000000005</v>
      </c>
      <c r="H32" s="35">
        <v>0.57999999999999996</v>
      </c>
      <c r="I32" s="35">
        <v>0.66</v>
      </c>
      <c r="J32" s="34">
        <v>0.6</v>
      </c>
      <c r="K32" s="33">
        <v>0.6</v>
      </c>
      <c r="L32" s="35">
        <v>0.61</v>
      </c>
      <c r="M32" s="35">
        <v>0.6</v>
      </c>
      <c r="N32" s="34">
        <v>0.62</v>
      </c>
      <c r="O32" s="33">
        <v>0.67</v>
      </c>
      <c r="P32" s="35">
        <v>0.6</v>
      </c>
      <c r="Q32" s="35">
        <v>0.61</v>
      </c>
      <c r="R32" s="34">
        <v>0.56999999999999995</v>
      </c>
    </row>
    <row r="33" spans="1:18" x14ac:dyDescent="0.2">
      <c r="A33" s="58"/>
      <c r="B33" s="24"/>
      <c r="C33" s="25"/>
      <c r="D33" s="26"/>
      <c r="E33" s="25"/>
      <c r="F33" s="26"/>
      <c r="G33" s="25"/>
      <c r="H33" s="27"/>
      <c r="I33" s="39" t="s">
        <v>6</v>
      </c>
      <c r="J33" s="26"/>
      <c r="K33" s="25"/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34</v>
      </c>
      <c r="B34" s="24">
        <v>400</v>
      </c>
      <c r="C34" s="25">
        <v>209</v>
      </c>
      <c r="D34" s="26">
        <v>191</v>
      </c>
      <c r="E34" s="25">
        <v>188</v>
      </c>
      <c r="F34" s="26">
        <v>211</v>
      </c>
      <c r="G34" s="25">
        <v>21</v>
      </c>
      <c r="H34" s="27">
        <v>113</v>
      </c>
      <c r="I34" s="27">
        <v>119</v>
      </c>
      <c r="J34" s="26">
        <v>146</v>
      </c>
      <c r="K34" s="25">
        <v>302</v>
      </c>
      <c r="L34" s="27">
        <v>35</v>
      </c>
      <c r="M34" s="27">
        <v>28</v>
      </c>
      <c r="N34" s="26">
        <v>35</v>
      </c>
      <c r="O34" s="25">
        <v>71</v>
      </c>
      <c r="P34" s="27">
        <v>116</v>
      </c>
      <c r="Q34" s="27">
        <v>83</v>
      </c>
      <c r="R34" s="26">
        <v>130</v>
      </c>
    </row>
    <row r="35" spans="1:18" x14ac:dyDescent="0.2">
      <c r="A35" s="58"/>
      <c r="B35" s="32">
        <v>0.4</v>
      </c>
      <c r="C35" s="33">
        <v>0.41</v>
      </c>
      <c r="D35" s="34">
        <v>0.38</v>
      </c>
      <c r="E35" s="33">
        <v>0.39</v>
      </c>
      <c r="F35" s="34">
        <v>0.4</v>
      </c>
      <c r="G35" s="33">
        <v>0.26</v>
      </c>
      <c r="H35" s="35">
        <v>0.38</v>
      </c>
      <c r="I35" s="35">
        <v>0.45</v>
      </c>
      <c r="J35" s="34">
        <v>0.4</v>
      </c>
      <c r="K35" s="33">
        <v>0.43</v>
      </c>
      <c r="L35" s="35">
        <v>0.33</v>
      </c>
      <c r="M35" s="35">
        <v>0.24</v>
      </c>
      <c r="N35" s="34">
        <v>0.45</v>
      </c>
      <c r="O35" s="33">
        <v>0.39</v>
      </c>
      <c r="P35" s="35">
        <v>0.42</v>
      </c>
      <c r="Q35" s="35">
        <v>0.31</v>
      </c>
      <c r="R35" s="34">
        <v>0.45</v>
      </c>
    </row>
    <row r="36" spans="1:18" x14ac:dyDescent="0.2">
      <c r="A36" s="58"/>
      <c r="B36" s="36" t="s">
        <v>83</v>
      </c>
      <c r="C36" s="25"/>
      <c r="D36" s="26"/>
      <c r="E36" s="25"/>
      <c r="F36" s="26"/>
      <c r="G36" s="25"/>
      <c r="H36" s="27"/>
      <c r="I36" s="39" t="s">
        <v>6</v>
      </c>
      <c r="J36" s="26"/>
      <c r="K36" s="37" t="s">
        <v>84</v>
      </c>
      <c r="L36" s="27"/>
      <c r="M36" s="27"/>
      <c r="N36" s="38" t="s">
        <v>85</v>
      </c>
      <c r="O36" s="25"/>
      <c r="P36" s="39" t="s">
        <v>61</v>
      </c>
      <c r="Q36" s="27"/>
      <c r="R36" s="38" t="s">
        <v>57</v>
      </c>
    </row>
    <row r="37" spans="1:18" x14ac:dyDescent="0.2">
      <c r="A37" s="58" t="s">
        <v>37</v>
      </c>
      <c r="B37" s="24">
        <v>212</v>
      </c>
      <c r="C37" s="25">
        <v>92</v>
      </c>
      <c r="D37" s="26">
        <v>120</v>
      </c>
      <c r="E37" s="25">
        <v>90</v>
      </c>
      <c r="F37" s="26">
        <v>122</v>
      </c>
      <c r="G37" s="25">
        <v>24</v>
      </c>
      <c r="H37" s="27">
        <v>59</v>
      </c>
      <c r="I37" s="27">
        <v>57</v>
      </c>
      <c r="J37" s="26">
        <v>72</v>
      </c>
      <c r="K37" s="25">
        <v>125</v>
      </c>
      <c r="L37" s="27">
        <v>30</v>
      </c>
      <c r="M37" s="27">
        <v>44</v>
      </c>
      <c r="N37" s="26">
        <v>13</v>
      </c>
      <c r="O37" s="25">
        <v>50</v>
      </c>
      <c r="P37" s="27">
        <v>51</v>
      </c>
      <c r="Q37" s="27">
        <v>78</v>
      </c>
      <c r="R37" s="26">
        <v>34</v>
      </c>
    </row>
    <row r="38" spans="1:18" x14ac:dyDescent="0.2">
      <c r="A38" s="58"/>
      <c r="B38" s="32">
        <v>0.21</v>
      </c>
      <c r="C38" s="33">
        <v>0.18</v>
      </c>
      <c r="D38" s="34">
        <v>0.24</v>
      </c>
      <c r="E38" s="33">
        <v>0.19</v>
      </c>
      <c r="F38" s="34">
        <v>0.23</v>
      </c>
      <c r="G38" s="33">
        <v>0.28999999999999998</v>
      </c>
      <c r="H38" s="35">
        <v>0.2</v>
      </c>
      <c r="I38" s="35">
        <v>0.21</v>
      </c>
      <c r="J38" s="34">
        <v>0.2</v>
      </c>
      <c r="K38" s="33">
        <v>0.18</v>
      </c>
      <c r="L38" s="35">
        <v>0.28000000000000003</v>
      </c>
      <c r="M38" s="35">
        <v>0.37</v>
      </c>
      <c r="N38" s="34">
        <v>0.17</v>
      </c>
      <c r="O38" s="33">
        <v>0.28000000000000003</v>
      </c>
      <c r="P38" s="35">
        <v>0.18</v>
      </c>
      <c r="Q38" s="35">
        <v>0.28999999999999998</v>
      </c>
      <c r="R38" s="34">
        <v>0.12</v>
      </c>
    </row>
    <row r="39" spans="1:18" x14ac:dyDescent="0.2">
      <c r="A39" s="58"/>
      <c r="B39" s="36" t="s">
        <v>86</v>
      </c>
      <c r="C39" s="25"/>
      <c r="D39" s="38" t="s">
        <v>87</v>
      </c>
      <c r="E39" s="25"/>
      <c r="F39" s="26"/>
      <c r="G39" s="25"/>
      <c r="H39" s="27"/>
      <c r="I39" s="27"/>
      <c r="J39" s="26"/>
      <c r="K39" s="25"/>
      <c r="L39" s="27"/>
      <c r="M39" s="39" t="s">
        <v>88</v>
      </c>
      <c r="N39" s="26"/>
      <c r="O39" s="37" t="s">
        <v>22</v>
      </c>
      <c r="P39" s="27"/>
      <c r="Q39" s="39" t="s">
        <v>89</v>
      </c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7</v>
      </c>
      <c r="C43" s="25">
        <v>0</v>
      </c>
      <c r="D43" s="26">
        <v>7</v>
      </c>
      <c r="E43" s="25">
        <v>4</v>
      </c>
      <c r="F43" s="26">
        <v>2</v>
      </c>
      <c r="G43" s="25">
        <v>0</v>
      </c>
      <c r="H43" s="27">
        <v>1</v>
      </c>
      <c r="I43" s="27">
        <v>6</v>
      </c>
      <c r="J43" s="26">
        <v>0</v>
      </c>
      <c r="K43" s="25">
        <v>1</v>
      </c>
      <c r="L43" s="27">
        <v>5</v>
      </c>
      <c r="M43" s="27">
        <v>0</v>
      </c>
      <c r="N43" s="26">
        <v>0</v>
      </c>
      <c r="O43" s="25">
        <v>0</v>
      </c>
      <c r="P43" s="27">
        <v>2</v>
      </c>
      <c r="Q43" s="27">
        <v>4</v>
      </c>
      <c r="R43" s="26">
        <v>0</v>
      </c>
    </row>
    <row r="44" spans="1:18" x14ac:dyDescent="0.2">
      <c r="A44" s="58"/>
      <c r="B44" s="32">
        <v>0.01</v>
      </c>
      <c r="C44" s="25" t="s">
        <v>43</v>
      </c>
      <c r="D44" s="34">
        <v>0.01</v>
      </c>
      <c r="E44" s="33">
        <v>0.01</v>
      </c>
      <c r="F44" s="26">
        <v>0</v>
      </c>
      <c r="G44" s="25" t="s">
        <v>43</v>
      </c>
      <c r="H44" s="27">
        <v>0</v>
      </c>
      <c r="I44" s="35">
        <v>0.02</v>
      </c>
      <c r="J44" s="26" t="s">
        <v>43</v>
      </c>
      <c r="K44" s="25">
        <v>0</v>
      </c>
      <c r="L44" s="35">
        <v>0.05</v>
      </c>
      <c r="M44" s="27" t="s">
        <v>43</v>
      </c>
      <c r="N44" s="26" t="s">
        <v>43</v>
      </c>
      <c r="O44" s="25" t="s">
        <v>43</v>
      </c>
      <c r="P44" s="35">
        <v>0.01</v>
      </c>
      <c r="Q44" s="35">
        <v>0.02</v>
      </c>
      <c r="R44" s="26" t="s">
        <v>43</v>
      </c>
    </row>
    <row r="45" spans="1:18" x14ac:dyDescent="0.2">
      <c r="A45" s="58"/>
      <c r="B45" s="36" t="s">
        <v>15</v>
      </c>
      <c r="C45" s="25"/>
      <c r="D45" s="38" t="s">
        <v>87</v>
      </c>
      <c r="E45" s="25"/>
      <c r="F45" s="26"/>
      <c r="G45" s="25"/>
      <c r="H45" s="27"/>
      <c r="I45" s="39" t="s">
        <v>90</v>
      </c>
      <c r="J45" s="26"/>
      <c r="K45" s="25"/>
      <c r="L45" s="39" t="s">
        <v>47</v>
      </c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6" display="Back to ToC" xr:uid="{8FE04A37-10D6-4E11-9C45-A414666C1066}"/>
  </hyperlinks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D3DED4-1EA9-4961-B942-3BB239A2D7D6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91</v>
      </c>
    </row>
    <row r="9" spans="1:18" x14ac:dyDescent="0.2">
      <c r="A9" s="45" t="s">
        <v>693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409</v>
      </c>
      <c r="C22" s="25">
        <v>226</v>
      </c>
      <c r="D22" s="26">
        <v>183</v>
      </c>
      <c r="E22" s="25">
        <v>224</v>
      </c>
      <c r="F22" s="26">
        <v>184</v>
      </c>
      <c r="G22" s="25">
        <v>30</v>
      </c>
      <c r="H22" s="27">
        <v>126</v>
      </c>
      <c r="I22" s="27">
        <v>94</v>
      </c>
      <c r="J22" s="26">
        <v>160</v>
      </c>
      <c r="K22" s="25">
        <v>292</v>
      </c>
      <c r="L22" s="27">
        <v>31</v>
      </c>
      <c r="M22" s="27">
        <v>52</v>
      </c>
      <c r="N22" s="26">
        <v>34</v>
      </c>
      <c r="O22" s="25">
        <v>59</v>
      </c>
      <c r="P22" s="27">
        <v>102</v>
      </c>
      <c r="Q22" s="27">
        <v>108</v>
      </c>
      <c r="R22" s="26">
        <v>140</v>
      </c>
    </row>
    <row r="23" spans="1:18" x14ac:dyDescent="0.2">
      <c r="A23" s="58"/>
      <c r="B23" s="32">
        <v>0.4</v>
      </c>
      <c r="C23" s="33">
        <v>0.44</v>
      </c>
      <c r="D23" s="34">
        <v>0.37</v>
      </c>
      <c r="E23" s="33">
        <v>0.47</v>
      </c>
      <c r="F23" s="34">
        <v>0.35</v>
      </c>
      <c r="G23" s="33">
        <v>0.36</v>
      </c>
      <c r="H23" s="35">
        <v>0.42</v>
      </c>
      <c r="I23" s="35">
        <v>0.35</v>
      </c>
      <c r="J23" s="34">
        <v>0.44</v>
      </c>
      <c r="K23" s="33">
        <v>0.41</v>
      </c>
      <c r="L23" s="35">
        <v>0.28999999999999998</v>
      </c>
      <c r="M23" s="35">
        <v>0.43</v>
      </c>
      <c r="N23" s="34">
        <v>0.43</v>
      </c>
      <c r="O23" s="33">
        <v>0.33</v>
      </c>
      <c r="P23" s="35">
        <v>0.37</v>
      </c>
      <c r="Q23" s="35">
        <v>0.41</v>
      </c>
      <c r="R23" s="34">
        <v>0.48</v>
      </c>
    </row>
    <row r="24" spans="1:18" x14ac:dyDescent="0.2">
      <c r="A24" s="58"/>
      <c r="B24" s="36" t="s">
        <v>92</v>
      </c>
      <c r="C24" s="37" t="s">
        <v>93</v>
      </c>
      <c r="D24" s="26"/>
      <c r="E24" s="37" t="s">
        <v>28</v>
      </c>
      <c r="F24" s="26"/>
      <c r="G24" s="25"/>
      <c r="H24" s="27"/>
      <c r="I24" s="27"/>
      <c r="J24" s="38" t="s">
        <v>79</v>
      </c>
      <c r="K24" s="37" t="s">
        <v>6</v>
      </c>
      <c r="L24" s="27"/>
      <c r="M24" s="27"/>
      <c r="N24" s="26"/>
      <c r="O24" s="25"/>
      <c r="P24" s="27"/>
      <c r="Q24" s="27"/>
      <c r="R24" s="38" t="s">
        <v>72</v>
      </c>
    </row>
    <row r="25" spans="1:18" x14ac:dyDescent="0.2">
      <c r="A25" s="58" t="s">
        <v>29</v>
      </c>
      <c r="B25" s="24">
        <v>113</v>
      </c>
      <c r="C25" s="25">
        <v>58</v>
      </c>
      <c r="D25" s="26">
        <v>55</v>
      </c>
      <c r="E25" s="25">
        <v>63</v>
      </c>
      <c r="F25" s="26">
        <v>50</v>
      </c>
      <c r="G25" s="25">
        <v>10</v>
      </c>
      <c r="H25" s="27">
        <v>38</v>
      </c>
      <c r="I25" s="27">
        <v>27</v>
      </c>
      <c r="J25" s="26">
        <v>38</v>
      </c>
      <c r="K25" s="25">
        <v>87</v>
      </c>
      <c r="L25" s="27">
        <v>7</v>
      </c>
      <c r="M25" s="27">
        <v>11</v>
      </c>
      <c r="N25" s="26">
        <v>8</v>
      </c>
      <c r="O25" s="25">
        <v>17</v>
      </c>
      <c r="P25" s="27">
        <v>31</v>
      </c>
      <c r="Q25" s="27">
        <v>27</v>
      </c>
      <c r="R25" s="26">
        <v>37</v>
      </c>
    </row>
    <row r="26" spans="1:18" x14ac:dyDescent="0.2">
      <c r="A26" s="58"/>
      <c r="B26" s="32">
        <v>0.11</v>
      </c>
      <c r="C26" s="33">
        <v>0.11</v>
      </c>
      <c r="D26" s="34">
        <v>0.11</v>
      </c>
      <c r="E26" s="33">
        <v>0.13</v>
      </c>
      <c r="F26" s="34">
        <v>0.09</v>
      </c>
      <c r="G26" s="33">
        <v>0.12</v>
      </c>
      <c r="H26" s="35">
        <v>0.13</v>
      </c>
      <c r="I26" s="35">
        <v>0.1</v>
      </c>
      <c r="J26" s="34">
        <v>0.1</v>
      </c>
      <c r="K26" s="33">
        <v>0.12</v>
      </c>
      <c r="L26" s="35">
        <v>0.06</v>
      </c>
      <c r="M26" s="35">
        <v>0.09</v>
      </c>
      <c r="N26" s="34">
        <v>0.1</v>
      </c>
      <c r="O26" s="33">
        <v>0.1</v>
      </c>
      <c r="P26" s="35">
        <v>0.11</v>
      </c>
      <c r="Q26" s="35">
        <v>0.1</v>
      </c>
      <c r="R26" s="34">
        <v>0.13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30</v>
      </c>
      <c r="B28" s="24">
        <v>296</v>
      </c>
      <c r="C28" s="25">
        <v>169</v>
      </c>
      <c r="D28" s="26">
        <v>128</v>
      </c>
      <c r="E28" s="25">
        <v>162</v>
      </c>
      <c r="F28" s="26">
        <v>135</v>
      </c>
      <c r="G28" s="25">
        <v>20</v>
      </c>
      <c r="H28" s="27">
        <v>88</v>
      </c>
      <c r="I28" s="27">
        <v>67</v>
      </c>
      <c r="J28" s="26">
        <v>122</v>
      </c>
      <c r="K28" s="25">
        <v>205</v>
      </c>
      <c r="L28" s="27">
        <v>24</v>
      </c>
      <c r="M28" s="27">
        <v>41</v>
      </c>
      <c r="N28" s="26">
        <v>26</v>
      </c>
      <c r="O28" s="25">
        <v>42</v>
      </c>
      <c r="P28" s="27">
        <v>71</v>
      </c>
      <c r="Q28" s="27">
        <v>81</v>
      </c>
      <c r="R28" s="26">
        <v>103</v>
      </c>
    </row>
    <row r="29" spans="1:18" x14ac:dyDescent="0.2">
      <c r="A29" s="58"/>
      <c r="B29" s="32">
        <v>0.28999999999999998</v>
      </c>
      <c r="C29" s="33">
        <v>0.33</v>
      </c>
      <c r="D29" s="34">
        <v>0.26</v>
      </c>
      <c r="E29" s="33">
        <v>0.34</v>
      </c>
      <c r="F29" s="34">
        <v>0.25</v>
      </c>
      <c r="G29" s="33">
        <v>0.25</v>
      </c>
      <c r="H29" s="35">
        <v>0.28999999999999998</v>
      </c>
      <c r="I29" s="35">
        <v>0.25</v>
      </c>
      <c r="J29" s="34">
        <v>0.33</v>
      </c>
      <c r="K29" s="33">
        <v>0.28999999999999998</v>
      </c>
      <c r="L29" s="35">
        <v>0.23</v>
      </c>
      <c r="M29" s="35">
        <v>0.34</v>
      </c>
      <c r="N29" s="34">
        <v>0.33</v>
      </c>
      <c r="O29" s="33">
        <v>0.23</v>
      </c>
      <c r="P29" s="35">
        <v>0.26</v>
      </c>
      <c r="Q29" s="35">
        <v>0.31</v>
      </c>
      <c r="R29" s="34">
        <v>0.35</v>
      </c>
    </row>
    <row r="30" spans="1:18" x14ac:dyDescent="0.2">
      <c r="A30" s="58"/>
      <c r="B30" s="36" t="s">
        <v>94</v>
      </c>
      <c r="C30" s="37" t="s">
        <v>93</v>
      </c>
      <c r="D30" s="26"/>
      <c r="E30" s="37" t="s">
        <v>28</v>
      </c>
      <c r="F30" s="26"/>
      <c r="G30" s="25"/>
      <c r="H30" s="27"/>
      <c r="I30" s="27"/>
      <c r="J30" s="38" t="s">
        <v>82</v>
      </c>
      <c r="K30" s="25"/>
      <c r="L30" s="27"/>
      <c r="M30" s="27"/>
      <c r="N30" s="26"/>
      <c r="O30" s="25"/>
      <c r="P30" s="27"/>
      <c r="Q30" s="27"/>
      <c r="R30" s="38" t="s">
        <v>95</v>
      </c>
    </row>
    <row r="31" spans="1:18" x14ac:dyDescent="0.2">
      <c r="A31" s="58" t="s">
        <v>31</v>
      </c>
      <c r="B31" s="24">
        <v>596</v>
      </c>
      <c r="C31" s="25">
        <v>284</v>
      </c>
      <c r="D31" s="26">
        <v>311</v>
      </c>
      <c r="E31" s="25">
        <v>252</v>
      </c>
      <c r="F31" s="26">
        <v>344</v>
      </c>
      <c r="G31" s="25">
        <v>52</v>
      </c>
      <c r="H31" s="27">
        <v>172</v>
      </c>
      <c r="I31" s="27">
        <v>168</v>
      </c>
      <c r="J31" s="26">
        <v>204</v>
      </c>
      <c r="K31" s="25">
        <v>413</v>
      </c>
      <c r="L31" s="27">
        <v>71</v>
      </c>
      <c r="M31" s="27">
        <v>68</v>
      </c>
      <c r="N31" s="26">
        <v>44</v>
      </c>
      <c r="O31" s="25">
        <v>121</v>
      </c>
      <c r="P31" s="27">
        <v>174</v>
      </c>
      <c r="Q31" s="27">
        <v>151</v>
      </c>
      <c r="R31" s="26">
        <v>150</v>
      </c>
    </row>
    <row r="32" spans="1:18" x14ac:dyDescent="0.2">
      <c r="A32" s="58"/>
      <c r="B32" s="32">
        <v>0.59</v>
      </c>
      <c r="C32" s="33">
        <v>0.56000000000000005</v>
      </c>
      <c r="D32" s="34">
        <v>0.63</v>
      </c>
      <c r="E32" s="33">
        <v>0.52</v>
      </c>
      <c r="F32" s="34">
        <v>0.65</v>
      </c>
      <c r="G32" s="33">
        <v>0.64</v>
      </c>
      <c r="H32" s="35">
        <v>0.57999999999999996</v>
      </c>
      <c r="I32" s="35">
        <v>0.63</v>
      </c>
      <c r="J32" s="34">
        <v>0.56000000000000005</v>
      </c>
      <c r="K32" s="33">
        <v>0.57999999999999996</v>
      </c>
      <c r="L32" s="35">
        <v>0.67</v>
      </c>
      <c r="M32" s="35">
        <v>0.56999999999999995</v>
      </c>
      <c r="N32" s="34">
        <v>0.56999999999999995</v>
      </c>
      <c r="O32" s="33">
        <v>0.67</v>
      </c>
      <c r="P32" s="35">
        <v>0.63</v>
      </c>
      <c r="Q32" s="35">
        <v>0.56999999999999995</v>
      </c>
      <c r="R32" s="34">
        <v>0.52</v>
      </c>
    </row>
    <row r="33" spans="1:18" x14ac:dyDescent="0.2">
      <c r="A33" s="58"/>
      <c r="B33" s="36" t="s">
        <v>96</v>
      </c>
      <c r="C33" s="25"/>
      <c r="D33" s="38" t="s">
        <v>80</v>
      </c>
      <c r="E33" s="25"/>
      <c r="F33" s="38" t="s">
        <v>33</v>
      </c>
      <c r="G33" s="25"/>
      <c r="H33" s="27"/>
      <c r="I33" s="39" t="s">
        <v>97</v>
      </c>
      <c r="J33" s="26"/>
      <c r="K33" s="25"/>
      <c r="L33" s="27"/>
      <c r="M33" s="27"/>
      <c r="N33" s="26"/>
      <c r="O33" s="37" t="s">
        <v>98</v>
      </c>
      <c r="P33" s="39" t="s">
        <v>73</v>
      </c>
      <c r="Q33" s="27"/>
      <c r="R33" s="26"/>
    </row>
    <row r="34" spans="1:18" x14ac:dyDescent="0.2">
      <c r="A34" s="58" t="s">
        <v>34</v>
      </c>
      <c r="B34" s="24">
        <v>429</v>
      </c>
      <c r="C34" s="25">
        <v>204</v>
      </c>
      <c r="D34" s="26">
        <v>225</v>
      </c>
      <c r="E34" s="25">
        <v>188</v>
      </c>
      <c r="F34" s="26">
        <v>240</v>
      </c>
      <c r="G34" s="25">
        <v>40</v>
      </c>
      <c r="H34" s="27">
        <v>127</v>
      </c>
      <c r="I34" s="27">
        <v>122</v>
      </c>
      <c r="J34" s="26">
        <v>139</v>
      </c>
      <c r="K34" s="25">
        <v>320</v>
      </c>
      <c r="L34" s="27">
        <v>50</v>
      </c>
      <c r="M34" s="27">
        <v>30</v>
      </c>
      <c r="N34" s="26">
        <v>29</v>
      </c>
      <c r="O34" s="25">
        <v>85</v>
      </c>
      <c r="P34" s="27">
        <v>130</v>
      </c>
      <c r="Q34" s="27">
        <v>97</v>
      </c>
      <c r="R34" s="26">
        <v>116</v>
      </c>
    </row>
    <row r="35" spans="1:18" x14ac:dyDescent="0.2">
      <c r="A35" s="58"/>
      <c r="B35" s="32">
        <v>0.42</v>
      </c>
      <c r="C35" s="33">
        <v>0.4</v>
      </c>
      <c r="D35" s="34">
        <v>0.45</v>
      </c>
      <c r="E35" s="33">
        <v>0.39</v>
      </c>
      <c r="F35" s="34">
        <v>0.45</v>
      </c>
      <c r="G35" s="33">
        <v>0.5</v>
      </c>
      <c r="H35" s="35">
        <v>0.43</v>
      </c>
      <c r="I35" s="35">
        <v>0.46</v>
      </c>
      <c r="J35" s="34">
        <v>0.38</v>
      </c>
      <c r="K35" s="33">
        <v>0.45</v>
      </c>
      <c r="L35" s="35">
        <v>0.47</v>
      </c>
      <c r="M35" s="35">
        <v>0.25</v>
      </c>
      <c r="N35" s="34">
        <v>0.37</v>
      </c>
      <c r="O35" s="33">
        <v>0.47</v>
      </c>
      <c r="P35" s="35">
        <v>0.47</v>
      </c>
      <c r="Q35" s="35">
        <v>0.37</v>
      </c>
      <c r="R35" s="34">
        <v>0.4</v>
      </c>
    </row>
    <row r="36" spans="1:18" x14ac:dyDescent="0.2">
      <c r="A36" s="58"/>
      <c r="B36" s="36" t="s">
        <v>99</v>
      </c>
      <c r="C36" s="25"/>
      <c r="D36" s="26"/>
      <c r="E36" s="25"/>
      <c r="F36" s="26"/>
      <c r="G36" s="25"/>
      <c r="H36" s="27"/>
      <c r="I36" s="39" t="s">
        <v>77</v>
      </c>
      <c r="J36" s="26"/>
      <c r="K36" s="37" t="s">
        <v>84</v>
      </c>
      <c r="L36" s="39" t="s">
        <v>85</v>
      </c>
      <c r="M36" s="27"/>
      <c r="N36" s="26"/>
      <c r="O36" s="25"/>
      <c r="P36" s="39" t="s">
        <v>61</v>
      </c>
      <c r="Q36" s="27"/>
      <c r="R36" s="26"/>
    </row>
    <row r="37" spans="1:18" x14ac:dyDescent="0.2">
      <c r="A37" s="58" t="s">
        <v>37</v>
      </c>
      <c r="B37" s="24">
        <v>167</v>
      </c>
      <c r="C37" s="25">
        <v>80</v>
      </c>
      <c r="D37" s="26">
        <v>87</v>
      </c>
      <c r="E37" s="25">
        <v>63</v>
      </c>
      <c r="F37" s="26">
        <v>104</v>
      </c>
      <c r="G37" s="25">
        <v>11</v>
      </c>
      <c r="H37" s="27">
        <v>45</v>
      </c>
      <c r="I37" s="27">
        <v>47</v>
      </c>
      <c r="J37" s="26">
        <v>64</v>
      </c>
      <c r="K37" s="25">
        <v>93</v>
      </c>
      <c r="L37" s="27">
        <v>22</v>
      </c>
      <c r="M37" s="27">
        <v>38</v>
      </c>
      <c r="N37" s="26">
        <v>15</v>
      </c>
      <c r="O37" s="25">
        <v>36</v>
      </c>
      <c r="P37" s="27">
        <v>43</v>
      </c>
      <c r="Q37" s="27">
        <v>54</v>
      </c>
      <c r="R37" s="26">
        <v>33</v>
      </c>
    </row>
    <row r="38" spans="1:18" x14ac:dyDescent="0.2">
      <c r="A38" s="58"/>
      <c r="B38" s="32">
        <v>0.17</v>
      </c>
      <c r="C38" s="33">
        <v>0.16</v>
      </c>
      <c r="D38" s="34">
        <v>0.17</v>
      </c>
      <c r="E38" s="33">
        <v>0.13</v>
      </c>
      <c r="F38" s="34">
        <v>0.2</v>
      </c>
      <c r="G38" s="33">
        <v>0.14000000000000001</v>
      </c>
      <c r="H38" s="35">
        <v>0.15</v>
      </c>
      <c r="I38" s="35">
        <v>0.18</v>
      </c>
      <c r="J38" s="34">
        <v>0.18</v>
      </c>
      <c r="K38" s="33">
        <v>0.13</v>
      </c>
      <c r="L38" s="35">
        <v>0.2</v>
      </c>
      <c r="M38" s="35">
        <v>0.32</v>
      </c>
      <c r="N38" s="34">
        <v>0.19</v>
      </c>
      <c r="O38" s="33">
        <v>0.2</v>
      </c>
      <c r="P38" s="35">
        <v>0.16</v>
      </c>
      <c r="Q38" s="35">
        <v>0.21</v>
      </c>
      <c r="R38" s="34">
        <v>0.12</v>
      </c>
    </row>
    <row r="39" spans="1:18" x14ac:dyDescent="0.2">
      <c r="A39" s="58"/>
      <c r="B39" s="36" t="s">
        <v>100</v>
      </c>
      <c r="C39" s="25"/>
      <c r="D39" s="26"/>
      <c r="E39" s="25"/>
      <c r="F39" s="38" t="s">
        <v>101</v>
      </c>
      <c r="G39" s="25"/>
      <c r="H39" s="27"/>
      <c r="I39" s="27"/>
      <c r="J39" s="26"/>
      <c r="K39" s="25"/>
      <c r="L39" s="27"/>
      <c r="M39" s="39" t="s">
        <v>47</v>
      </c>
      <c r="N39" s="26"/>
      <c r="O39" s="37" t="s">
        <v>73</v>
      </c>
      <c r="P39" s="27"/>
      <c r="Q39" s="39" t="s">
        <v>22</v>
      </c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5</v>
      </c>
      <c r="C43" s="25">
        <v>1</v>
      </c>
      <c r="D43" s="26">
        <v>4</v>
      </c>
      <c r="E43" s="25">
        <v>5</v>
      </c>
      <c r="F43" s="26">
        <v>0</v>
      </c>
      <c r="G43" s="25">
        <v>0</v>
      </c>
      <c r="H43" s="27">
        <v>0</v>
      </c>
      <c r="I43" s="27">
        <v>4</v>
      </c>
      <c r="J43" s="26">
        <v>1</v>
      </c>
      <c r="K43" s="25">
        <v>1</v>
      </c>
      <c r="L43" s="27">
        <v>4</v>
      </c>
      <c r="M43" s="27">
        <v>0</v>
      </c>
      <c r="N43" s="26">
        <v>0</v>
      </c>
      <c r="O43" s="25">
        <v>0</v>
      </c>
      <c r="P43" s="27">
        <v>1</v>
      </c>
      <c r="Q43" s="27">
        <v>4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0.01</v>
      </c>
      <c r="E44" s="33">
        <v>0.01</v>
      </c>
      <c r="F44" s="26" t="s">
        <v>43</v>
      </c>
      <c r="G44" s="25" t="s">
        <v>43</v>
      </c>
      <c r="H44" s="27" t="s">
        <v>43</v>
      </c>
      <c r="I44" s="35">
        <v>0.02</v>
      </c>
      <c r="J44" s="26">
        <v>0</v>
      </c>
      <c r="K44" s="25">
        <v>0</v>
      </c>
      <c r="L44" s="35">
        <v>0.04</v>
      </c>
      <c r="M44" s="27" t="s">
        <v>43</v>
      </c>
      <c r="N44" s="26" t="s">
        <v>43</v>
      </c>
      <c r="O44" s="25" t="s">
        <v>43</v>
      </c>
      <c r="P44" s="27">
        <v>0</v>
      </c>
      <c r="Q44" s="35">
        <v>0.02</v>
      </c>
      <c r="R44" s="26" t="s">
        <v>43</v>
      </c>
    </row>
    <row r="45" spans="1:18" x14ac:dyDescent="0.2">
      <c r="A45" s="58"/>
      <c r="B45" s="36" t="s">
        <v>15</v>
      </c>
      <c r="C45" s="25"/>
      <c r="D45" s="26"/>
      <c r="E45" s="37" t="s">
        <v>45</v>
      </c>
      <c r="F45" s="26"/>
      <c r="G45" s="25"/>
      <c r="H45" s="27"/>
      <c r="I45" s="39" t="s">
        <v>46</v>
      </c>
      <c r="J45" s="26"/>
      <c r="K45" s="25"/>
      <c r="L45" s="39" t="s">
        <v>47</v>
      </c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7" display="Back to ToC" xr:uid="{104707A1-5A4B-4E50-AA68-61EFE29952BC}"/>
  </hyperlinks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5D050E6-47B2-49C0-8F3C-ED8AB486D36B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102</v>
      </c>
    </row>
    <row r="9" spans="1:18" x14ac:dyDescent="0.2">
      <c r="A9" s="45" t="s">
        <v>103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104</v>
      </c>
      <c r="B22" s="24">
        <v>486</v>
      </c>
      <c r="C22" s="25">
        <v>243</v>
      </c>
      <c r="D22" s="26">
        <v>243</v>
      </c>
      <c r="E22" s="25">
        <v>239</v>
      </c>
      <c r="F22" s="26">
        <v>247</v>
      </c>
      <c r="G22" s="25">
        <v>36</v>
      </c>
      <c r="H22" s="27">
        <v>145</v>
      </c>
      <c r="I22" s="27">
        <v>121</v>
      </c>
      <c r="J22" s="26">
        <v>184</v>
      </c>
      <c r="K22" s="25">
        <v>378</v>
      </c>
      <c r="L22" s="27">
        <v>35</v>
      </c>
      <c r="M22" s="27">
        <v>44</v>
      </c>
      <c r="N22" s="26">
        <v>30</v>
      </c>
      <c r="O22" s="25">
        <v>79</v>
      </c>
      <c r="P22" s="27">
        <v>119</v>
      </c>
      <c r="Q22" s="27">
        <v>131</v>
      </c>
      <c r="R22" s="26">
        <v>157</v>
      </c>
    </row>
    <row r="23" spans="1:18" x14ac:dyDescent="0.2">
      <c r="A23" s="58"/>
      <c r="B23" s="32">
        <v>0.48</v>
      </c>
      <c r="C23" s="33">
        <v>0.47</v>
      </c>
      <c r="D23" s="34">
        <v>0.49</v>
      </c>
      <c r="E23" s="33">
        <v>0.5</v>
      </c>
      <c r="F23" s="34">
        <v>0.47</v>
      </c>
      <c r="G23" s="33">
        <v>0.45</v>
      </c>
      <c r="H23" s="35">
        <v>0.49</v>
      </c>
      <c r="I23" s="35">
        <v>0.45</v>
      </c>
      <c r="J23" s="34">
        <v>0.5</v>
      </c>
      <c r="K23" s="33">
        <v>0.53</v>
      </c>
      <c r="L23" s="35">
        <v>0.33</v>
      </c>
      <c r="M23" s="35">
        <v>0.36</v>
      </c>
      <c r="N23" s="34">
        <v>0.39</v>
      </c>
      <c r="O23" s="33">
        <v>0.44</v>
      </c>
      <c r="P23" s="35">
        <v>0.43</v>
      </c>
      <c r="Q23" s="35">
        <v>0.5</v>
      </c>
      <c r="R23" s="34">
        <v>0.54</v>
      </c>
    </row>
    <row r="24" spans="1:18" x14ac:dyDescent="0.2">
      <c r="A24" s="58"/>
      <c r="B24" s="36" t="s">
        <v>55</v>
      </c>
      <c r="C24" s="25"/>
      <c r="D24" s="26"/>
      <c r="E24" s="25"/>
      <c r="F24" s="26"/>
      <c r="G24" s="25"/>
      <c r="H24" s="27"/>
      <c r="I24" s="27"/>
      <c r="J24" s="26"/>
      <c r="K24" s="37" t="s">
        <v>70</v>
      </c>
      <c r="L24" s="27"/>
      <c r="M24" s="27"/>
      <c r="N24" s="26"/>
      <c r="O24" s="25"/>
      <c r="P24" s="27"/>
      <c r="Q24" s="27"/>
      <c r="R24" s="38" t="s">
        <v>71</v>
      </c>
    </row>
    <row r="25" spans="1:18" x14ac:dyDescent="0.2">
      <c r="A25" s="58" t="s">
        <v>105</v>
      </c>
      <c r="B25" s="24">
        <v>419</v>
      </c>
      <c r="C25" s="25">
        <v>224</v>
      </c>
      <c r="D25" s="26">
        <v>195</v>
      </c>
      <c r="E25" s="25">
        <v>232</v>
      </c>
      <c r="F25" s="26">
        <v>187</v>
      </c>
      <c r="G25" s="25">
        <v>33</v>
      </c>
      <c r="H25" s="27">
        <v>132</v>
      </c>
      <c r="I25" s="27">
        <v>107</v>
      </c>
      <c r="J25" s="26">
        <v>147</v>
      </c>
      <c r="K25" s="25">
        <v>299</v>
      </c>
      <c r="L25" s="27">
        <v>39</v>
      </c>
      <c r="M25" s="27">
        <v>45</v>
      </c>
      <c r="N25" s="26">
        <v>36</v>
      </c>
      <c r="O25" s="25">
        <v>61</v>
      </c>
      <c r="P25" s="27">
        <v>118</v>
      </c>
      <c r="Q25" s="27">
        <v>117</v>
      </c>
      <c r="R25" s="26">
        <v>122</v>
      </c>
    </row>
    <row r="26" spans="1:18" x14ac:dyDescent="0.2">
      <c r="A26" s="58"/>
      <c r="B26" s="32">
        <v>0.41</v>
      </c>
      <c r="C26" s="33">
        <v>0.44</v>
      </c>
      <c r="D26" s="34">
        <v>0.39</v>
      </c>
      <c r="E26" s="33">
        <v>0.48</v>
      </c>
      <c r="F26" s="34">
        <v>0.35</v>
      </c>
      <c r="G26" s="33">
        <v>0.4</v>
      </c>
      <c r="H26" s="35">
        <v>0.44</v>
      </c>
      <c r="I26" s="35">
        <v>0.4</v>
      </c>
      <c r="J26" s="34">
        <v>0.4</v>
      </c>
      <c r="K26" s="33">
        <v>0.42</v>
      </c>
      <c r="L26" s="35">
        <v>0.36</v>
      </c>
      <c r="M26" s="35">
        <v>0.38</v>
      </c>
      <c r="N26" s="34">
        <v>0.46</v>
      </c>
      <c r="O26" s="33">
        <v>0.34</v>
      </c>
      <c r="P26" s="35">
        <v>0.43</v>
      </c>
      <c r="Q26" s="35">
        <v>0.44</v>
      </c>
      <c r="R26" s="34">
        <v>0.42</v>
      </c>
    </row>
    <row r="27" spans="1:18" x14ac:dyDescent="0.2">
      <c r="A27" s="58"/>
      <c r="B27" s="36" t="s">
        <v>10</v>
      </c>
      <c r="C27" s="25"/>
      <c r="D27" s="26"/>
      <c r="E27" s="37" t="s">
        <v>28</v>
      </c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106</v>
      </c>
      <c r="B28" s="24">
        <v>409</v>
      </c>
      <c r="C28" s="25">
        <v>226</v>
      </c>
      <c r="D28" s="26">
        <v>183</v>
      </c>
      <c r="E28" s="25">
        <v>224</v>
      </c>
      <c r="F28" s="26">
        <v>184</v>
      </c>
      <c r="G28" s="25">
        <v>30</v>
      </c>
      <c r="H28" s="27">
        <v>126</v>
      </c>
      <c r="I28" s="27">
        <v>94</v>
      </c>
      <c r="J28" s="26">
        <v>160</v>
      </c>
      <c r="K28" s="25">
        <v>292</v>
      </c>
      <c r="L28" s="27">
        <v>31</v>
      </c>
      <c r="M28" s="27">
        <v>52</v>
      </c>
      <c r="N28" s="26">
        <v>34</v>
      </c>
      <c r="O28" s="25">
        <v>59</v>
      </c>
      <c r="P28" s="27">
        <v>102</v>
      </c>
      <c r="Q28" s="27">
        <v>108</v>
      </c>
      <c r="R28" s="26">
        <v>140</v>
      </c>
    </row>
    <row r="29" spans="1:18" x14ac:dyDescent="0.2">
      <c r="A29" s="58"/>
      <c r="B29" s="32">
        <v>0.4</v>
      </c>
      <c r="C29" s="33">
        <v>0.44</v>
      </c>
      <c r="D29" s="34">
        <v>0.37</v>
      </c>
      <c r="E29" s="33">
        <v>0.47</v>
      </c>
      <c r="F29" s="34">
        <v>0.35</v>
      </c>
      <c r="G29" s="33">
        <v>0.36</v>
      </c>
      <c r="H29" s="35">
        <v>0.42</v>
      </c>
      <c r="I29" s="35">
        <v>0.35</v>
      </c>
      <c r="J29" s="34">
        <v>0.44</v>
      </c>
      <c r="K29" s="33">
        <v>0.41</v>
      </c>
      <c r="L29" s="35">
        <v>0.28999999999999998</v>
      </c>
      <c r="M29" s="35">
        <v>0.43</v>
      </c>
      <c r="N29" s="34">
        <v>0.43</v>
      </c>
      <c r="O29" s="33">
        <v>0.33</v>
      </c>
      <c r="P29" s="35">
        <v>0.37</v>
      </c>
      <c r="Q29" s="35">
        <v>0.41</v>
      </c>
      <c r="R29" s="34">
        <v>0.48</v>
      </c>
    </row>
    <row r="30" spans="1:18" x14ac:dyDescent="0.2">
      <c r="A30" s="58"/>
      <c r="B30" s="36" t="s">
        <v>92</v>
      </c>
      <c r="C30" s="37" t="s">
        <v>93</v>
      </c>
      <c r="D30" s="26"/>
      <c r="E30" s="37" t="s">
        <v>28</v>
      </c>
      <c r="F30" s="26"/>
      <c r="G30" s="25"/>
      <c r="H30" s="27"/>
      <c r="I30" s="27"/>
      <c r="J30" s="38" t="s">
        <v>79</v>
      </c>
      <c r="K30" s="37" t="s">
        <v>6</v>
      </c>
      <c r="L30" s="27"/>
      <c r="M30" s="27"/>
      <c r="N30" s="26"/>
      <c r="O30" s="25"/>
      <c r="P30" s="27"/>
      <c r="Q30" s="27"/>
      <c r="R30" s="38" t="s">
        <v>72</v>
      </c>
    </row>
    <row r="31" spans="1:18" x14ac:dyDescent="0.2">
      <c r="A31" s="58" t="s">
        <v>107</v>
      </c>
      <c r="B31" s="24">
        <v>391</v>
      </c>
      <c r="C31" s="25">
        <v>211</v>
      </c>
      <c r="D31" s="26">
        <v>181</v>
      </c>
      <c r="E31" s="25">
        <v>199</v>
      </c>
      <c r="F31" s="26">
        <v>193</v>
      </c>
      <c r="G31" s="25">
        <v>36</v>
      </c>
      <c r="H31" s="27">
        <v>125</v>
      </c>
      <c r="I31" s="27">
        <v>84</v>
      </c>
      <c r="J31" s="26">
        <v>147</v>
      </c>
      <c r="K31" s="25">
        <v>278</v>
      </c>
      <c r="L31" s="27">
        <v>36</v>
      </c>
      <c r="M31" s="27">
        <v>48</v>
      </c>
      <c r="N31" s="26">
        <v>30</v>
      </c>
      <c r="O31" s="25">
        <v>60</v>
      </c>
      <c r="P31" s="27">
        <v>107</v>
      </c>
      <c r="Q31" s="27">
        <v>99</v>
      </c>
      <c r="R31" s="26">
        <v>126</v>
      </c>
    </row>
    <row r="32" spans="1:18" x14ac:dyDescent="0.2">
      <c r="A32" s="58"/>
      <c r="B32" s="32">
        <v>0.39</v>
      </c>
      <c r="C32" s="33">
        <v>0.41</v>
      </c>
      <c r="D32" s="34">
        <v>0.36</v>
      </c>
      <c r="E32" s="33">
        <v>0.41</v>
      </c>
      <c r="F32" s="34">
        <v>0.36</v>
      </c>
      <c r="G32" s="33">
        <v>0.44</v>
      </c>
      <c r="H32" s="35">
        <v>0.42</v>
      </c>
      <c r="I32" s="35">
        <v>0.32</v>
      </c>
      <c r="J32" s="34">
        <v>0.4</v>
      </c>
      <c r="K32" s="33">
        <v>0.39</v>
      </c>
      <c r="L32" s="35">
        <v>0.34</v>
      </c>
      <c r="M32" s="35">
        <v>0.4</v>
      </c>
      <c r="N32" s="34">
        <v>0.38</v>
      </c>
      <c r="O32" s="33">
        <v>0.33</v>
      </c>
      <c r="P32" s="35">
        <v>0.39</v>
      </c>
      <c r="Q32" s="35">
        <v>0.38</v>
      </c>
      <c r="R32" s="34">
        <v>0.43</v>
      </c>
    </row>
    <row r="33" spans="1:18" x14ac:dyDescent="0.2">
      <c r="A33" s="58"/>
      <c r="B33" s="36" t="s">
        <v>13</v>
      </c>
      <c r="C33" s="25"/>
      <c r="D33" s="26"/>
      <c r="E33" s="25"/>
      <c r="F33" s="26"/>
      <c r="G33" s="25"/>
      <c r="H33" s="39" t="s">
        <v>79</v>
      </c>
      <c r="I33" s="27"/>
      <c r="J33" s="38" t="s">
        <v>79</v>
      </c>
      <c r="K33" s="37" t="s">
        <v>80</v>
      </c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108</v>
      </c>
      <c r="B34" s="24">
        <v>349</v>
      </c>
      <c r="C34" s="25">
        <v>165</v>
      </c>
      <c r="D34" s="26">
        <v>184</v>
      </c>
      <c r="E34" s="25">
        <v>198</v>
      </c>
      <c r="F34" s="26">
        <v>151</v>
      </c>
      <c r="G34" s="25">
        <v>29</v>
      </c>
      <c r="H34" s="27">
        <v>101</v>
      </c>
      <c r="I34" s="27">
        <v>98</v>
      </c>
      <c r="J34" s="26">
        <v>122</v>
      </c>
      <c r="K34" s="25">
        <v>254</v>
      </c>
      <c r="L34" s="27">
        <v>28</v>
      </c>
      <c r="M34" s="27">
        <v>39</v>
      </c>
      <c r="N34" s="26">
        <v>28</v>
      </c>
      <c r="O34" s="25">
        <v>62</v>
      </c>
      <c r="P34" s="27">
        <v>92</v>
      </c>
      <c r="Q34" s="27">
        <v>92</v>
      </c>
      <c r="R34" s="26">
        <v>104</v>
      </c>
    </row>
    <row r="35" spans="1:18" x14ac:dyDescent="0.2">
      <c r="A35" s="58"/>
      <c r="B35" s="32">
        <v>0.35</v>
      </c>
      <c r="C35" s="33">
        <v>0.32</v>
      </c>
      <c r="D35" s="34">
        <v>0.37</v>
      </c>
      <c r="E35" s="33">
        <v>0.41</v>
      </c>
      <c r="F35" s="34">
        <v>0.28999999999999998</v>
      </c>
      <c r="G35" s="33">
        <v>0.35</v>
      </c>
      <c r="H35" s="35">
        <v>0.34</v>
      </c>
      <c r="I35" s="35">
        <v>0.37</v>
      </c>
      <c r="J35" s="34">
        <v>0.33</v>
      </c>
      <c r="K35" s="33">
        <v>0.36</v>
      </c>
      <c r="L35" s="35">
        <v>0.26</v>
      </c>
      <c r="M35" s="35">
        <v>0.32</v>
      </c>
      <c r="N35" s="34">
        <v>0.37</v>
      </c>
      <c r="O35" s="33">
        <v>0.34</v>
      </c>
      <c r="P35" s="35">
        <v>0.33</v>
      </c>
      <c r="Q35" s="35">
        <v>0.35</v>
      </c>
      <c r="R35" s="34">
        <v>0.36</v>
      </c>
    </row>
    <row r="36" spans="1:18" ht="13.5" thickBot="1" x14ac:dyDescent="0.25">
      <c r="A36" s="59"/>
      <c r="B36" s="46" t="s">
        <v>10</v>
      </c>
      <c r="C36" s="47"/>
      <c r="D36" s="48"/>
      <c r="E36" s="49" t="s">
        <v>28</v>
      </c>
      <c r="F36" s="48"/>
      <c r="G36" s="47"/>
      <c r="H36" s="50"/>
      <c r="I36" s="50"/>
      <c r="J36" s="48"/>
      <c r="K36" s="49" t="s">
        <v>6</v>
      </c>
      <c r="L36" s="50"/>
      <c r="M36" s="50"/>
      <c r="N36" s="48"/>
      <c r="O36" s="47"/>
      <c r="P36" s="50"/>
      <c r="Q36" s="50"/>
      <c r="R36" s="48"/>
    </row>
    <row r="37" spans="1:18" x14ac:dyDescent="0.2">
      <c r="A37" s="60"/>
    </row>
    <row r="38" spans="1:18" x14ac:dyDescent="0.2">
      <c r="A38" s="60"/>
    </row>
    <row r="39" spans="1:18" x14ac:dyDescent="0.2">
      <c r="A39" s="60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8" display="Back to ToC" xr:uid="{16F9E49C-1D2F-41C9-B1AE-B77D1D69051E}"/>
  </hyperlinks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9303483-8377-4296-AFE8-EE6FEDDA860E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109</v>
      </c>
    </row>
    <row r="9" spans="1:18" x14ac:dyDescent="0.2">
      <c r="A9" s="45" t="s">
        <v>110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108</v>
      </c>
      <c r="B22" s="24">
        <v>656</v>
      </c>
      <c r="C22" s="25">
        <v>346</v>
      </c>
      <c r="D22" s="26">
        <v>310</v>
      </c>
      <c r="E22" s="25">
        <v>278</v>
      </c>
      <c r="F22" s="26">
        <v>378</v>
      </c>
      <c r="G22" s="25">
        <v>53</v>
      </c>
      <c r="H22" s="27">
        <v>197</v>
      </c>
      <c r="I22" s="27">
        <v>164</v>
      </c>
      <c r="J22" s="26">
        <v>242</v>
      </c>
      <c r="K22" s="25">
        <v>452</v>
      </c>
      <c r="L22" s="27">
        <v>74</v>
      </c>
      <c r="M22" s="27">
        <v>81</v>
      </c>
      <c r="N22" s="26">
        <v>49</v>
      </c>
      <c r="O22" s="25">
        <v>119</v>
      </c>
      <c r="P22" s="27">
        <v>184</v>
      </c>
      <c r="Q22" s="27">
        <v>167</v>
      </c>
      <c r="R22" s="26">
        <v>186</v>
      </c>
    </row>
    <row r="23" spans="1:18" x14ac:dyDescent="0.2">
      <c r="A23" s="58"/>
      <c r="B23" s="32">
        <v>0.65</v>
      </c>
      <c r="C23" s="33">
        <v>0.68</v>
      </c>
      <c r="D23" s="34">
        <v>0.62</v>
      </c>
      <c r="E23" s="33">
        <v>0.57999999999999996</v>
      </c>
      <c r="F23" s="34">
        <v>0.71</v>
      </c>
      <c r="G23" s="33">
        <v>0.65</v>
      </c>
      <c r="H23" s="35">
        <v>0.66</v>
      </c>
      <c r="I23" s="35">
        <v>0.62</v>
      </c>
      <c r="J23" s="34">
        <v>0.66</v>
      </c>
      <c r="K23" s="33">
        <v>0.64</v>
      </c>
      <c r="L23" s="35">
        <v>0.7</v>
      </c>
      <c r="M23" s="35">
        <v>0.68</v>
      </c>
      <c r="N23" s="34">
        <v>0.63</v>
      </c>
      <c r="O23" s="33">
        <v>0.66</v>
      </c>
      <c r="P23" s="35">
        <v>0.66</v>
      </c>
      <c r="Q23" s="35">
        <v>0.64</v>
      </c>
      <c r="R23" s="34">
        <v>0.64</v>
      </c>
    </row>
    <row r="24" spans="1:18" x14ac:dyDescent="0.2">
      <c r="A24" s="58"/>
      <c r="B24" s="36" t="s">
        <v>32</v>
      </c>
      <c r="C24" s="25"/>
      <c r="D24" s="26"/>
      <c r="E24" s="25"/>
      <c r="F24" s="38" t="s">
        <v>33</v>
      </c>
      <c r="G24" s="25"/>
      <c r="H24" s="27"/>
      <c r="I24" s="27"/>
      <c r="J24" s="26"/>
      <c r="K24" s="25"/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107</v>
      </c>
      <c r="B25" s="24">
        <v>612</v>
      </c>
      <c r="C25" s="25">
        <v>301</v>
      </c>
      <c r="D25" s="26">
        <v>311</v>
      </c>
      <c r="E25" s="25">
        <v>279</v>
      </c>
      <c r="F25" s="26">
        <v>333</v>
      </c>
      <c r="G25" s="25">
        <v>45</v>
      </c>
      <c r="H25" s="27">
        <v>172</v>
      </c>
      <c r="I25" s="27">
        <v>176</v>
      </c>
      <c r="J25" s="26">
        <v>218</v>
      </c>
      <c r="K25" s="25">
        <v>427</v>
      </c>
      <c r="L25" s="27">
        <v>65</v>
      </c>
      <c r="M25" s="27">
        <v>72</v>
      </c>
      <c r="N25" s="26">
        <v>48</v>
      </c>
      <c r="O25" s="25">
        <v>121</v>
      </c>
      <c r="P25" s="27">
        <v>167</v>
      </c>
      <c r="Q25" s="27">
        <v>160</v>
      </c>
      <c r="R25" s="26">
        <v>164</v>
      </c>
    </row>
    <row r="26" spans="1:18" x14ac:dyDescent="0.2">
      <c r="A26" s="58"/>
      <c r="B26" s="32">
        <v>0.61</v>
      </c>
      <c r="C26" s="33">
        <v>0.59</v>
      </c>
      <c r="D26" s="34">
        <v>0.62</v>
      </c>
      <c r="E26" s="33">
        <v>0.57999999999999996</v>
      </c>
      <c r="F26" s="34">
        <v>0.63</v>
      </c>
      <c r="G26" s="33">
        <v>0.56000000000000005</v>
      </c>
      <c r="H26" s="35">
        <v>0.57999999999999996</v>
      </c>
      <c r="I26" s="35">
        <v>0.66</v>
      </c>
      <c r="J26" s="34">
        <v>0.6</v>
      </c>
      <c r="K26" s="33">
        <v>0.6</v>
      </c>
      <c r="L26" s="35">
        <v>0.61</v>
      </c>
      <c r="M26" s="35">
        <v>0.6</v>
      </c>
      <c r="N26" s="34">
        <v>0.62</v>
      </c>
      <c r="O26" s="33">
        <v>0.67</v>
      </c>
      <c r="P26" s="35">
        <v>0.6</v>
      </c>
      <c r="Q26" s="35">
        <v>0.61</v>
      </c>
      <c r="R26" s="34">
        <v>0.56999999999999995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39" t="s">
        <v>6</v>
      </c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106</v>
      </c>
      <c r="B28" s="24">
        <v>596</v>
      </c>
      <c r="C28" s="25">
        <v>284</v>
      </c>
      <c r="D28" s="26">
        <v>311</v>
      </c>
      <c r="E28" s="25">
        <v>252</v>
      </c>
      <c r="F28" s="26">
        <v>344</v>
      </c>
      <c r="G28" s="25">
        <v>52</v>
      </c>
      <c r="H28" s="27">
        <v>172</v>
      </c>
      <c r="I28" s="27">
        <v>168</v>
      </c>
      <c r="J28" s="26">
        <v>204</v>
      </c>
      <c r="K28" s="25">
        <v>413</v>
      </c>
      <c r="L28" s="27">
        <v>71</v>
      </c>
      <c r="M28" s="27">
        <v>68</v>
      </c>
      <c r="N28" s="26">
        <v>44</v>
      </c>
      <c r="O28" s="25">
        <v>121</v>
      </c>
      <c r="P28" s="27">
        <v>174</v>
      </c>
      <c r="Q28" s="27">
        <v>151</v>
      </c>
      <c r="R28" s="26">
        <v>150</v>
      </c>
    </row>
    <row r="29" spans="1:18" x14ac:dyDescent="0.2">
      <c r="A29" s="58"/>
      <c r="B29" s="32">
        <v>0.59</v>
      </c>
      <c r="C29" s="33">
        <v>0.56000000000000005</v>
      </c>
      <c r="D29" s="34">
        <v>0.63</v>
      </c>
      <c r="E29" s="33">
        <v>0.52</v>
      </c>
      <c r="F29" s="34">
        <v>0.65</v>
      </c>
      <c r="G29" s="33">
        <v>0.64</v>
      </c>
      <c r="H29" s="35">
        <v>0.57999999999999996</v>
      </c>
      <c r="I29" s="35">
        <v>0.63</v>
      </c>
      <c r="J29" s="34">
        <v>0.56000000000000005</v>
      </c>
      <c r="K29" s="33">
        <v>0.57999999999999996</v>
      </c>
      <c r="L29" s="35">
        <v>0.67</v>
      </c>
      <c r="M29" s="35">
        <v>0.56999999999999995</v>
      </c>
      <c r="N29" s="34">
        <v>0.56999999999999995</v>
      </c>
      <c r="O29" s="33">
        <v>0.67</v>
      </c>
      <c r="P29" s="35">
        <v>0.63</v>
      </c>
      <c r="Q29" s="35">
        <v>0.56999999999999995</v>
      </c>
      <c r="R29" s="34">
        <v>0.52</v>
      </c>
    </row>
    <row r="30" spans="1:18" x14ac:dyDescent="0.2">
      <c r="A30" s="58"/>
      <c r="B30" s="36" t="s">
        <v>96</v>
      </c>
      <c r="C30" s="25"/>
      <c r="D30" s="38" t="s">
        <v>80</v>
      </c>
      <c r="E30" s="25"/>
      <c r="F30" s="38" t="s">
        <v>33</v>
      </c>
      <c r="G30" s="25"/>
      <c r="H30" s="27"/>
      <c r="I30" s="39" t="s">
        <v>97</v>
      </c>
      <c r="J30" s="26"/>
      <c r="K30" s="25"/>
      <c r="L30" s="27"/>
      <c r="M30" s="27"/>
      <c r="N30" s="26"/>
      <c r="O30" s="37" t="s">
        <v>98</v>
      </c>
      <c r="P30" s="39" t="s">
        <v>73</v>
      </c>
      <c r="Q30" s="27"/>
      <c r="R30" s="26"/>
    </row>
    <row r="31" spans="1:18" x14ac:dyDescent="0.2">
      <c r="A31" s="58" t="s">
        <v>105</v>
      </c>
      <c r="B31" s="24">
        <v>577</v>
      </c>
      <c r="C31" s="25">
        <v>287</v>
      </c>
      <c r="D31" s="26">
        <v>290</v>
      </c>
      <c r="E31" s="25">
        <v>236</v>
      </c>
      <c r="F31" s="26">
        <v>341</v>
      </c>
      <c r="G31" s="25">
        <v>49</v>
      </c>
      <c r="H31" s="27">
        <v>162</v>
      </c>
      <c r="I31" s="27">
        <v>155</v>
      </c>
      <c r="J31" s="26">
        <v>212</v>
      </c>
      <c r="K31" s="25">
        <v>402</v>
      </c>
      <c r="L31" s="27">
        <v>64</v>
      </c>
      <c r="M31" s="27">
        <v>70</v>
      </c>
      <c r="N31" s="26">
        <v>42</v>
      </c>
      <c r="O31" s="25">
        <v>119</v>
      </c>
      <c r="P31" s="27">
        <v>154</v>
      </c>
      <c r="Q31" s="27">
        <v>137</v>
      </c>
      <c r="R31" s="26">
        <v>167</v>
      </c>
    </row>
    <row r="32" spans="1:18" x14ac:dyDescent="0.2">
      <c r="A32" s="58"/>
      <c r="B32" s="32">
        <v>0.56999999999999995</v>
      </c>
      <c r="C32" s="33">
        <v>0.56000000000000005</v>
      </c>
      <c r="D32" s="34">
        <v>0.57999999999999996</v>
      </c>
      <c r="E32" s="33">
        <v>0.49</v>
      </c>
      <c r="F32" s="34">
        <v>0.64</v>
      </c>
      <c r="G32" s="33">
        <v>0.6</v>
      </c>
      <c r="H32" s="35">
        <v>0.54</v>
      </c>
      <c r="I32" s="35">
        <v>0.57999999999999996</v>
      </c>
      <c r="J32" s="34">
        <v>0.57999999999999996</v>
      </c>
      <c r="K32" s="33">
        <v>0.56999999999999995</v>
      </c>
      <c r="L32" s="35">
        <v>0.6</v>
      </c>
      <c r="M32" s="35">
        <v>0.57999999999999996</v>
      </c>
      <c r="N32" s="34">
        <v>0.54</v>
      </c>
      <c r="O32" s="33">
        <v>0.66</v>
      </c>
      <c r="P32" s="35">
        <v>0.56000000000000005</v>
      </c>
      <c r="Q32" s="35">
        <v>0.52</v>
      </c>
      <c r="R32" s="34">
        <v>0.57999999999999996</v>
      </c>
    </row>
    <row r="33" spans="1:18" x14ac:dyDescent="0.2">
      <c r="A33" s="58"/>
      <c r="B33" s="36" t="s">
        <v>9</v>
      </c>
      <c r="C33" s="25"/>
      <c r="D33" s="26"/>
      <c r="E33" s="25"/>
      <c r="F33" s="38" t="s">
        <v>33</v>
      </c>
      <c r="G33" s="25"/>
      <c r="H33" s="27"/>
      <c r="I33" s="27"/>
      <c r="J33" s="26"/>
      <c r="K33" s="25"/>
      <c r="L33" s="27"/>
      <c r="M33" s="27"/>
      <c r="N33" s="26"/>
      <c r="O33" s="37" t="s">
        <v>57</v>
      </c>
      <c r="P33" s="27"/>
      <c r="Q33" s="27"/>
      <c r="R33" s="26"/>
    </row>
    <row r="34" spans="1:18" x14ac:dyDescent="0.2">
      <c r="A34" s="58" t="s">
        <v>104</v>
      </c>
      <c r="B34" s="24">
        <v>513</v>
      </c>
      <c r="C34" s="25">
        <v>267</v>
      </c>
      <c r="D34" s="26">
        <v>246</v>
      </c>
      <c r="E34" s="25">
        <v>231</v>
      </c>
      <c r="F34" s="26">
        <v>281</v>
      </c>
      <c r="G34" s="25">
        <v>45</v>
      </c>
      <c r="H34" s="27">
        <v>148</v>
      </c>
      <c r="I34" s="27">
        <v>140</v>
      </c>
      <c r="J34" s="26">
        <v>180</v>
      </c>
      <c r="K34" s="25">
        <v>322</v>
      </c>
      <c r="L34" s="27">
        <v>68</v>
      </c>
      <c r="M34" s="27">
        <v>76</v>
      </c>
      <c r="N34" s="26">
        <v>47</v>
      </c>
      <c r="O34" s="25">
        <v>99</v>
      </c>
      <c r="P34" s="27">
        <v>156</v>
      </c>
      <c r="Q34" s="27">
        <v>124</v>
      </c>
      <c r="R34" s="26">
        <v>133</v>
      </c>
    </row>
    <row r="35" spans="1:18" x14ac:dyDescent="0.2">
      <c r="A35" s="58"/>
      <c r="B35" s="32">
        <v>0.51</v>
      </c>
      <c r="C35" s="33">
        <v>0.52</v>
      </c>
      <c r="D35" s="34">
        <v>0.49</v>
      </c>
      <c r="E35" s="33">
        <v>0.48</v>
      </c>
      <c r="F35" s="34">
        <v>0.53</v>
      </c>
      <c r="G35" s="33">
        <v>0.55000000000000004</v>
      </c>
      <c r="H35" s="35">
        <v>0.5</v>
      </c>
      <c r="I35" s="35">
        <v>0.53</v>
      </c>
      <c r="J35" s="34">
        <v>0.49</v>
      </c>
      <c r="K35" s="33">
        <v>0.46</v>
      </c>
      <c r="L35" s="35">
        <v>0.64</v>
      </c>
      <c r="M35" s="35">
        <v>0.64</v>
      </c>
      <c r="N35" s="34">
        <v>0.61</v>
      </c>
      <c r="O35" s="33">
        <v>0.55000000000000004</v>
      </c>
      <c r="P35" s="35">
        <v>0.56000000000000005</v>
      </c>
      <c r="Q35" s="35">
        <v>0.47</v>
      </c>
      <c r="R35" s="34">
        <v>0.46</v>
      </c>
    </row>
    <row r="36" spans="1:18" ht="13.5" thickBot="1" x14ac:dyDescent="0.25">
      <c r="A36" s="59"/>
      <c r="B36" s="46" t="s">
        <v>15</v>
      </c>
      <c r="C36" s="47"/>
      <c r="D36" s="48"/>
      <c r="E36" s="47"/>
      <c r="F36" s="48"/>
      <c r="G36" s="47"/>
      <c r="H36" s="50"/>
      <c r="I36" s="50"/>
      <c r="J36" s="48"/>
      <c r="K36" s="47"/>
      <c r="L36" s="51" t="s">
        <v>15</v>
      </c>
      <c r="M36" s="51" t="s">
        <v>64</v>
      </c>
      <c r="N36" s="52" t="s">
        <v>64</v>
      </c>
      <c r="O36" s="47"/>
      <c r="P36" s="51" t="s">
        <v>73</v>
      </c>
      <c r="Q36" s="50"/>
      <c r="R36" s="48"/>
    </row>
    <row r="37" spans="1:18" x14ac:dyDescent="0.2">
      <c r="A37" s="60"/>
    </row>
    <row r="38" spans="1:18" x14ac:dyDescent="0.2">
      <c r="A38" s="60"/>
    </row>
    <row r="39" spans="1:18" x14ac:dyDescent="0.2">
      <c r="A39" s="60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9" display="Back to ToC" xr:uid="{1F974797-9EEF-4F29-82A0-860CA7FB4695}"/>
  </hyperlinks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5703F19-FA2B-4E6A-BE02-0A562C8616A8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111</v>
      </c>
    </row>
    <row r="9" spans="1:18" x14ac:dyDescent="0.2">
      <c r="A9" s="45" t="s">
        <v>694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112</v>
      </c>
      <c r="B22" s="24">
        <v>541</v>
      </c>
      <c r="C22" s="25">
        <v>242</v>
      </c>
      <c r="D22" s="26">
        <v>299</v>
      </c>
      <c r="E22" s="25">
        <v>246</v>
      </c>
      <c r="F22" s="26">
        <v>295</v>
      </c>
      <c r="G22" s="25">
        <v>43</v>
      </c>
      <c r="H22" s="27">
        <v>145</v>
      </c>
      <c r="I22" s="27">
        <v>159</v>
      </c>
      <c r="J22" s="26">
        <v>194</v>
      </c>
      <c r="K22" s="25">
        <v>415</v>
      </c>
      <c r="L22" s="27">
        <v>42</v>
      </c>
      <c r="M22" s="27">
        <v>52</v>
      </c>
      <c r="N22" s="26">
        <v>33</v>
      </c>
      <c r="O22" s="25">
        <v>112</v>
      </c>
      <c r="P22" s="27">
        <v>143</v>
      </c>
      <c r="Q22" s="27">
        <v>148</v>
      </c>
      <c r="R22" s="26">
        <v>138</v>
      </c>
    </row>
    <row r="23" spans="1:18" x14ac:dyDescent="0.2">
      <c r="A23" s="58"/>
      <c r="B23" s="32">
        <v>0.54</v>
      </c>
      <c r="C23" s="33">
        <v>0.47</v>
      </c>
      <c r="D23" s="34">
        <v>0.6</v>
      </c>
      <c r="E23" s="33">
        <v>0.51</v>
      </c>
      <c r="F23" s="34">
        <v>0.56000000000000005</v>
      </c>
      <c r="G23" s="33">
        <v>0.53</v>
      </c>
      <c r="H23" s="35">
        <v>0.49</v>
      </c>
      <c r="I23" s="35">
        <v>0.6</v>
      </c>
      <c r="J23" s="34">
        <v>0.53</v>
      </c>
      <c r="K23" s="33">
        <v>0.59</v>
      </c>
      <c r="L23" s="35">
        <v>0.39</v>
      </c>
      <c r="M23" s="35">
        <v>0.43</v>
      </c>
      <c r="N23" s="34">
        <v>0.42</v>
      </c>
      <c r="O23" s="33">
        <v>0.62</v>
      </c>
      <c r="P23" s="35">
        <v>0.52</v>
      </c>
      <c r="Q23" s="35">
        <v>0.56000000000000005</v>
      </c>
      <c r="R23" s="34">
        <v>0.48</v>
      </c>
    </row>
    <row r="24" spans="1:18" x14ac:dyDescent="0.2">
      <c r="A24" s="58"/>
      <c r="B24" s="36" t="s">
        <v>113</v>
      </c>
      <c r="C24" s="25"/>
      <c r="D24" s="38" t="s">
        <v>114</v>
      </c>
      <c r="E24" s="25"/>
      <c r="F24" s="26"/>
      <c r="G24" s="25"/>
      <c r="H24" s="27"/>
      <c r="I24" s="39" t="s">
        <v>115</v>
      </c>
      <c r="J24" s="26"/>
      <c r="K24" s="37" t="s">
        <v>116</v>
      </c>
      <c r="L24" s="27"/>
      <c r="M24" s="27"/>
      <c r="N24" s="26"/>
      <c r="O24" s="37" t="s">
        <v>98</v>
      </c>
      <c r="P24" s="27"/>
      <c r="Q24" s="27"/>
      <c r="R24" s="26"/>
    </row>
    <row r="25" spans="1:18" x14ac:dyDescent="0.2">
      <c r="A25" s="58" t="s">
        <v>117</v>
      </c>
      <c r="B25" s="24">
        <v>462</v>
      </c>
      <c r="C25" s="25">
        <v>269</v>
      </c>
      <c r="D25" s="26">
        <v>193</v>
      </c>
      <c r="E25" s="25">
        <v>228</v>
      </c>
      <c r="F25" s="26">
        <v>234</v>
      </c>
      <c r="G25" s="25">
        <v>38</v>
      </c>
      <c r="H25" s="27">
        <v>146</v>
      </c>
      <c r="I25" s="27">
        <v>107</v>
      </c>
      <c r="J25" s="26">
        <v>170</v>
      </c>
      <c r="K25" s="25">
        <v>292</v>
      </c>
      <c r="L25" s="27">
        <v>58</v>
      </c>
      <c r="M25" s="27">
        <v>68</v>
      </c>
      <c r="N25" s="26">
        <v>45</v>
      </c>
      <c r="O25" s="25">
        <v>68</v>
      </c>
      <c r="P25" s="27">
        <v>134</v>
      </c>
      <c r="Q25" s="27">
        <v>116</v>
      </c>
      <c r="R25" s="26">
        <v>144</v>
      </c>
    </row>
    <row r="26" spans="1:18" x14ac:dyDescent="0.2">
      <c r="A26" s="58"/>
      <c r="B26" s="32">
        <v>0.46</v>
      </c>
      <c r="C26" s="33">
        <v>0.52</v>
      </c>
      <c r="D26" s="34">
        <v>0.39</v>
      </c>
      <c r="E26" s="33">
        <v>0.47</v>
      </c>
      <c r="F26" s="34">
        <v>0.44</v>
      </c>
      <c r="G26" s="33">
        <v>0.47</v>
      </c>
      <c r="H26" s="35">
        <v>0.49</v>
      </c>
      <c r="I26" s="35">
        <v>0.4</v>
      </c>
      <c r="J26" s="34">
        <v>0.46</v>
      </c>
      <c r="K26" s="33">
        <v>0.41</v>
      </c>
      <c r="L26" s="35">
        <v>0.54</v>
      </c>
      <c r="M26" s="35">
        <v>0.56999999999999995</v>
      </c>
      <c r="N26" s="34">
        <v>0.57999999999999996</v>
      </c>
      <c r="O26" s="33">
        <v>0.38</v>
      </c>
      <c r="P26" s="35">
        <v>0.48</v>
      </c>
      <c r="Q26" s="35">
        <v>0.44</v>
      </c>
      <c r="R26" s="34">
        <v>0.5</v>
      </c>
    </row>
    <row r="27" spans="1:18" x14ac:dyDescent="0.2">
      <c r="A27" s="58"/>
      <c r="B27" s="36" t="s">
        <v>118</v>
      </c>
      <c r="C27" s="37" t="s">
        <v>119</v>
      </c>
      <c r="D27" s="26"/>
      <c r="E27" s="25"/>
      <c r="F27" s="26"/>
      <c r="G27" s="25"/>
      <c r="H27" s="27"/>
      <c r="I27" s="27"/>
      <c r="J27" s="26"/>
      <c r="K27" s="25"/>
      <c r="L27" s="27"/>
      <c r="M27" s="39" t="s">
        <v>64</v>
      </c>
      <c r="N27" s="38" t="s">
        <v>64</v>
      </c>
      <c r="O27" s="25"/>
      <c r="P27" s="27"/>
      <c r="Q27" s="27"/>
      <c r="R27" s="38" t="s">
        <v>56</v>
      </c>
    </row>
    <row r="28" spans="1:18" x14ac:dyDescent="0.2">
      <c r="A28" s="58" t="s">
        <v>42</v>
      </c>
      <c r="B28" s="24">
        <v>0</v>
      </c>
      <c r="C28" s="25">
        <v>0</v>
      </c>
      <c r="D28" s="26">
        <v>0</v>
      </c>
      <c r="E28" s="25">
        <v>0</v>
      </c>
      <c r="F28" s="26">
        <v>0</v>
      </c>
      <c r="G28" s="25">
        <v>0</v>
      </c>
      <c r="H28" s="27">
        <v>0</v>
      </c>
      <c r="I28" s="27">
        <v>0</v>
      </c>
      <c r="J28" s="26">
        <v>0</v>
      </c>
      <c r="K28" s="25">
        <v>0</v>
      </c>
      <c r="L28" s="27">
        <v>0</v>
      </c>
      <c r="M28" s="27">
        <v>0</v>
      </c>
      <c r="N28" s="26">
        <v>0</v>
      </c>
      <c r="O28" s="25">
        <v>0</v>
      </c>
      <c r="P28" s="27">
        <v>0</v>
      </c>
      <c r="Q28" s="27">
        <v>0</v>
      </c>
      <c r="R28" s="26">
        <v>0</v>
      </c>
    </row>
    <row r="29" spans="1:18" x14ac:dyDescent="0.2">
      <c r="A29" s="58"/>
      <c r="B29" s="24" t="s">
        <v>43</v>
      </c>
      <c r="C29" s="25" t="s">
        <v>43</v>
      </c>
      <c r="D29" s="26" t="s">
        <v>43</v>
      </c>
      <c r="E29" s="25" t="s">
        <v>43</v>
      </c>
      <c r="F29" s="26" t="s">
        <v>43</v>
      </c>
      <c r="G29" s="25" t="s">
        <v>43</v>
      </c>
      <c r="H29" s="27" t="s">
        <v>43</v>
      </c>
      <c r="I29" s="27" t="s">
        <v>43</v>
      </c>
      <c r="J29" s="26" t="s">
        <v>43</v>
      </c>
      <c r="K29" s="25" t="s">
        <v>43</v>
      </c>
      <c r="L29" s="27" t="s">
        <v>43</v>
      </c>
      <c r="M29" s="27" t="s">
        <v>43</v>
      </c>
      <c r="N29" s="26" t="s">
        <v>43</v>
      </c>
      <c r="O29" s="25" t="s">
        <v>43</v>
      </c>
      <c r="P29" s="27" t="s">
        <v>43</v>
      </c>
      <c r="Q29" s="27" t="s">
        <v>43</v>
      </c>
      <c r="R29" s="26" t="s">
        <v>43</v>
      </c>
    </row>
    <row r="30" spans="1:18" x14ac:dyDescent="0.2">
      <c r="A30" s="58"/>
      <c r="B30" s="24"/>
      <c r="C30" s="25"/>
      <c r="D30" s="26"/>
      <c r="E30" s="25"/>
      <c r="F30" s="26"/>
      <c r="G30" s="25"/>
      <c r="H30" s="27"/>
      <c r="I30" s="27"/>
      <c r="J30" s="26"/>
      <c r="K30" s="25"/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44</v>
      </c>
      <c r="B31" s="24">
        <v>7</v>
      </c>
      <c r="C31" s="25">
        <v>1</v>
      </c>
      <c r="D31" s="26">
        <v>6</v>
      </c>
      <c r="E31" s="25">
        <v>7</v>
      </c>
      <c r="F31" s="26">
        <v>0</v>
      </c>
      <c r="G31" s="25">
        <v>0</v>
      </c>
      <c r="H31" s="27">
        <v>6</v>
      </c>
      <c r="I31" s="27">
        <v>0</v>
      </c>
      <c r="J31" s="26">
        <v>1</v>
      </c>
      <c r="K31" s="25">
        <v>0</v>
      </c>
      <c r="L31" s="27">
        <v>7</v>
      </c>
      <c r="M31" s="27">
        <v>0</v>
      </c>
      <c r="N31" s="26">
        <v>0</v>
      </c>
      <c r="O31" s="25">
        <v>0</v>
      </c>
      <c r="P31" s="27">
        <v>0</v>
      </c>
      <c r="Q31" s="27">
        <v>0</v>
      </c>
      <c r="R31" s="26">
        <v>7</v>
      </c>
    </row>
    <row r="32" spans="1:18" x14ac:dyDescent="0.2">
      <c r="A32" s="58"/>
      <c r="B32" s="32">
        <v>0.01</v>
      </c>
      <c r="C32" s="25">
        <v>0</v>
      </c>
      <c r="D32" s="34">
        <v>0.01</v>
      </c>
      <c r="E32" s="33">
        <v>0.02</v>
      </c>
      <c r="F32" s="26" t="s">
        <v>43</v>
      </c>
      <c r="G32" s="25" t="s">
        <v>43</v>
      </c>
      <c r="H32" s="35">
        <v>0.02</v>
      </c>
      <c r="I32" s="27" t="s">
        <v>43</v>
      </c>
      <c r="J32" s="26">
        <v>0</v>
      </c>
      <c r="K32" s="25" t="s">
        <v>43</v>
      </c>
      <c r="L32" s="35">
        <v>7.0000000000000007E-2</v>
      </c>
      <c r="M32" s="27" t="s">
        <v>43</v>
      </c>
      <c r="N32" s="26" t="s">
        <v>43</v>
      </c>
      <c r="O32" s="25" t="s">
        <v>43</v>
      </c>
      <c r="P32" s="27" t="s">
        <v>43</v>
      </c>
      <c r="Q32" s="27" t="s">
        <v>43</v>
      </c>
      <c r="R32" s="34">
        <v>0.03</v>
      </c>
    </row>
    <row r="33" spans="1:18" x14ac:dyDescent="0.2">
      <c r="A33" s="58"/>
      <c r="B33" s="36" t="s">
        <v>64</v>
      </c>
      <c r="C33" s="25"/>
      <c r="D33" s="26"/>
      <c r="E33" s="37" t="s">
        <v>67</v>
      </c>
      <c r="F33" s="26"/>
      <c r="G33" s="25"/>
      <c r="H33" s="39" t="s">
        <v>120</v>
      </c>
      <c r="I33" s="27"/>
      <c r="J33" s="26"/>
      <c r="K33" s="25"/>
      <c r="L33" s="39" t="s">
        <v>47</v>
      </c>
      <c r="M33" s="27"/>
      <c r="N33" s="26"/>
      <c r="O33" s="25"/>
      <c r="P33" s="27"/>
      <c r="Q33" s="27"/>
      <c r="R33" s="38" t="s">
        <v>121</v>
      </c>
    </row>
    <row r="34" spans="1:18" x14ac:dyDescent="0.2">
      <c r="A34" s="58" t="s">
        <v>48</v>
      </c>
      <c r="B34" s="24">
        <v>0</v>
      </c>
      <c r="C34" s="25">
        <v>0</v>
      </c>
      <c r="D34" s="26">
        <v>0</v>
      </c>
      <c r="E34" s="25">
        <v>0</v>
      </c>
      <c r="F34" s="26">
        <v>0</v>
      </c>
      <c r="G34" s="25">
        <v>0</v>
      </c>
      <c r="H34" s="27">
        <v>0</v>
      </c>
      <c r="I34" s="27">
        <v>0</v>
      </c>
      <c r="J34" s="26">
        <v>0</v>
      </c>
      <c r="K34" s="25">
        <v>0</v>
      </c>
      <c r="L34" s="27">
        <v>0</v>
      </c>
      <c r="M34" s="27">
        <v>0</v>
      </c>
      <c r="N34" s="26">
        <v>0</v>
      </c>
      <c r="O34" s="25">
        <v>0</v>
      </c>
      <c r="P34" s="27">
        <v>0</v>
      </c>
      <c r="Q34" s="27">
        <v>0</v>
      </c>
      <c r="R34" s="26">
        <v>0</v>
      </c>
    </row>
    <row r="35" spans="1:18" x14ac:dyDescent="0.2">
      <c r="A35" s="58"/>
      <c r="B35" s="24" t="s">
        <v>43</v>
      </c>
      <c r="C35" s="25" t="s">
        <v>43</v>
      </c>
      <c r="D35" s="26" t="s">
        <v>43</v>
      </c>
      <c r="E35" s="25" t="s">
        <v>43</v>
      </c>
      <c r="F35" s="26" t="s">
        <v>43</v>
      </c>
      <c r="G35" s="25" t="s">
        <v>43</v>
      </c>
      <c r="H35" s="27" t="s">
        <v>43</v>
      </c>
      <c r="I35" s="27" t="s">
        <v>43</v>
      </c>
      <c r="J35" s="26" t="s">
        <v>43</v>
      </c>
      <c r="K35" s="25" t="s">
        <v>43</v>
      </c>
      <c r="L35" s="27" t="s">
        <v>43</v>
      </c>
      <c r="M35" s="27" t="s">
        <v>43</v>
      </c>
      <c r="N35" s="26" t="s">
        <v>43</v>
      </c>
      <c r="O35" s="25" t="s">
        <v>43</v>
      </c>
      <c r="P35" s="27" t="s">
        <v>43</v>
      </c>
      <c r="Q35" s="27" t="s">
        <v>43</v>
      </c>
      <c r="R35" s="26" t="s">
        <v>43</v>
      </c>
    </row>
    <row r="36" spans="1:18" x14ac:dyDescent="0.2">
      <c r="A36" s="58"/>
      <c r="B36" s="24"/>
      <c r="C36" s="25"/>
      <c r="D36" s="26"/>
      <c r="E36" s="25"/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49</v>
      </c>
      <c r="B37" s="24">
        <v>1010</v>
      </c>
      <c r="C37" s="25">
        <v>512</v>
      </c>
      <c r="D37" s="26">
        <v>498</v>
      </c>
      <c r="E37" s="25">
        <v>481</v>
      </c>
      <c r="F37" s="26">
        <v>529</v>
      </c>
      <c r="G37" s="25">
        <v>81</v>
      </c>
      <c r="H37" s="27">
        <v>298</v>
      </c>
      <c r="I37" s="27">
        <v>266</v>
      </c>
      <c r="J37" s="26">
        <v>365</v>
      </c>
      <c r="K37" s="25">
        <v>706</v>
      </c>
      <c r="L37" s="27">
        <v>107</v>
      </c>
      <c r="M37" s="27">
        <v>120</v>
      </c>
      <c r="N37" s="26">
        <v>78</v>
      </c>
      <c r="O37" s="25">
        <v>180</v>
      </c>
      <c r="P37" s="27">
        <v>277</v>
      </c>
      <c r="Q37" s="27">
        <v>263</v>
      </c>
      <c r="R37" s="26">
        <v>290</v>
      </c>
    </row>
    <row r="38" spans="1:18" ht="13.5" thickBot="1" x14ac:dyDescent="0.25">
      <c r="A38" s="59"/>
      <c r="B38" s="40">
        <v>1</v>
      </c>
      <c r="C38" s="41">
        <v>1</v>
      </c>
      <c r="D38" s="42">
        <v>1</v>
      </c>
      <c r="E38" s="41">
        <v>1</v>
      </c>
      <c r="F38" s="42">
        <v>1</v>
      </c>
      <c r="G38" s="41">
        <v>1</v>
      </c>
      <c r="H38" s="43">
        <v>1</v>
      </c>
      <c r="I38" s="43">
        <v>1</v>
      </c>
      <c r="J38" s="42">
        <v>1</v>
      </c>
      <c r="K38" s="41">
        <v>1</v>
      </c>
      <c r="L38" s="43">
        <v>1</v>
      </c>
      <c r="M38" s="43">
        <v>1</v>
      </c>
      <c r="N38" s="42">
        <v>1</v>
      </c>
      <c r="O38" s="41">
        <v>1</v>
      </c>
      <c r="P38" s="43">
        <v>1</v>
      </c>
      <c r="Q38" s="43">
        <v>1</v>
      </c>
      <c r="R38" s="42">
        <v>1</v>
      </c>
    </row>
    <row r="39" spans="1:18" x14ac:dyDescent="0.2">
      <c r="A39" s="60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0" display="Back to ToC" xr:uid="{6AF82313-31B1-448F-A16A-E1C0A6310103}"/>
  </hyperlinks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9DD3BE-B02B-4935-B86D-B09C5C254E7C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122</v>
      </c>
    </row>
    <row r="9" spans="1:18" x14ac:dyDescent="0.2">
      <c r="A9" s="45" t="s">
        <v>123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124</v>
      </c>
      <c r="B22" s="24">
        <v>565</v>
      </c>
      <c r="C22" s="25">
        <v>256</v>
      </c>
      <c r="D22" s="26">
        <v>309</v>
      </c>
      <c r="E22" s="25">
        <v>243</v>
      </c>
      <c r="F22" s="26">
        <v>323</v>
      </c>
      <c r="G22" s="25">
        <v>59</v>
      </c>
      <c r="H22" s="27">
        <v>161</v>
      </c>
      <c r="I22" s="27">
        <v>158</v>
      </c>
      <c r="J22" s="26">
        <v>187</v>
      </c>
      <c r="K22" s="25">
        <v>411</v>
      </c>
      <c r="L22" s="27">
        <v>57</v>
      </c>
      <c r="M22" s="27">
        <v>58</v>
      </c>
      <c r="N22" s="26">
        <v>39</v>
      </c>
      <c r="O22" s="25">
        <v>93</v>
      </c>
      <c r="P22" s="27">
        <v>175</v>
      </c>
      <c r="Q22" s="27">
        <v>141</v>
      </c>
      <c r="R22" s="26">
        <v>156</v>
      </c>
    </row>
    <row r="23" spans="1:18" x14ac:dyDescent="0.2">
      <c r="A23" s="58"/>
      <c r="B23" s="32">
        <v>0.56000000000000005</v>
      </c>
      <c r="C23" s="33">
        <v>0.5</v>
      </c>
      <c r="D23" s="34">
        <v>0.62</v>
      </c>
      <c r="E23" s="33">
        <v>0.5</v>
      </c>
      <c r="F23" s="34">
        <v>0.61</v>
      </c>
      <c r="G23" s="33">
        <v>0.73</v>
      </c>
      <c r="H23" s="35">
        <v>0.54</v>
      </c>
      <c r="I23" s="35">
        <v>0.6</v>
      </c>
      <c r="J23" s="34">
        <v>0.51</v>
      </c>
      <c r="K23" s="33">
        <v>0.57999999999999996</v>
      </c>
      <c r="L23" s="35">
        <v>0.54</v>
      </c>
      <c r="M23" s="35">
        <v>0.49</v>
      </c>
      <c r="N23" s="34">
        <v>0.5</v>
      </c>
      <c r="O23" s="33">
        <v>0.51</v>
      </c>
      <c r="P23" s="35">
        <v>0.63</v>
      </c>
      <c r="Q23" s="35">
        <v>0.54</v>
      </c>
      <c r="R23" s="34">
        <v>0.54</v>
      </c>
    </row>
    <row r="24" spans="1:18" x14ac:dyDescent="0.2">
      <c r="A24" s="58"/>
      <c r="B24" s="36" t="s">
        <v>125</v>
      </c>
      <c r="C24" s="25"/>
      <c r="D24" s="38" t="s">
        <v>114</v>
      </c>
      <c r="E24" s="25"/>
      <c r="F24" s="38" t="s">
        <v>33</v>
      </c>
      <c r="G24" s="25"/>
      <c r="H24" s="27"/>
      <c r="I24" s="39" t="s">
        <v>77</v>
      </c>
      <c r="J24" s="26"/>
      <c r="K24" s="37" t="s">
        <v>6</v>
      </c>
      <c r="L24" s="27"/>
      <c r="M24" s="27"/>
      <c r="N24" s="26"/>
      <c r="O24" s="25"/>
      <c r="P24" s="39" t="s">
        <v>126</v>
      </c>
      <c r="Q24" s="27"/>
      <c r="R24" s="26"/>
    </row>
    <row r="25" spans="1:18" ht="25.5" x14ac:dyDescent="0.2">
      <c r="A25" s="58" t="s">
        <v>127</v>
      </c>
      <c r="B25" s="24">
        <v>251</v>
      </c>
      <c r="C25" s="25">
        <v>156</v>
      </c>
      <c r="D25" s="26">
        <v>96</v>
      </c>
      <c r="E25" s="25">
        <v>126</v>
      </c>
      <c r="F25" s="26">
        <v>125</v>
      </c>
      <c r="G25" s="25">
        <v>10</v>
      </c>
      <c r="H25" s="27">
        <v>84</v>
      </c>
      <c r="I25" s="27">
        <v>65</v>
      </c>
      <c r="J25" s="26">
        <v>92</v>
      </c>
      <c r="K25" s="25">
        <v>157</v>
      </c>
      <c r="L25" s="27">
        <v>39</v>
      </c>
      <c r="M25" s="27">
        <v>35</v>
      </c>
      <c r="N25" s="26">
        <v>20</v>
      </c>
      <c r="O25" s="25">
        <v>46</v>
      </c>
      <c r="P25" s="27">
        <v>55</v>
      </c>
      <c r="Q25" s="27">
        <v>73</v>
      </c>
      <c r="R25" s="26">
        <v>77</v>
      </c>
    </row>
    <row r="26" spans="1:18" x14ac:dyDescent="0.2">
      <c r="A26" s="58"/>
      <c r="B26" s="32">
        <v>0.25</v>
      </c>
      <c r="C26" s="33">
        <v>0.3</v>
      </c>
      <c r="D26" s="34">
        <v>0.19</v>
      </c>
      <c r="E26" s="33">
        <v>0.26</v>
      </c>
      <c r="F26" s="34">
        <v>0.24</v>
      </c>
      <c r="G26" s="33">
        <v>0.12</v>
      </c>
      <c r="H26" s="35">
        <v>0.28000000000000003</v>
      </c>
      <c r="I26" s="35">
        <v>0.24</v>
      </c>
      <c r="J26" s="34">
        <v>0.25</v>
      </c>
      <c r="K26" s="33">
        <v>0.22</v>
      </c>
      <c r="L26" s="35">
        <v>0.36</v>
      </c>
      <c r="M26" s="35">
        <v>0.3</v>
      </c>
      <c r="N26" s="34">
        <v>0.26</v>
      </c>
      <c r="O26" s="33">
        <v>0.26</v>
      </c>
      <c r="P26" s="35">
        <v>0.2</v>
      </c>
      <c r="Q26" s="35">
        <v>0.28000000000000003</v>
      </c>
      <c r="R26" s="34">
        <v>0.27</v>
      </c>
    </row>
    <row r="27" spans="1:18" x14ac:dyDescent="0.2">
      <c r="A27" s="58"/>
      <c r="B27" s="36" t="s">
        <v>128</v>
      </c>
      <c r="C27" s="37" t="s">
        <v>119</v>
      </c>
      <c r="D27" s="26"/>
      <c r="E27" s="25"/>
      <c r="F27" s="26"/>
      <c r="G27" s="25"/>
      <c r="H27" s="27"/>
      <c r="I27" s="27"/>
      <c r="J27" s="26"/>
      <c r="K27" s="25"/>
      <c r="L27" s="39" t="s">
        <v>64</v>
      </c>
      <c r="M27" s="27"/>
      <c r="N27" s="26"/>
      <c r="O27" s="25"/>
      <c r="P27" s="27"/>
      <c r="Q27" s="27"/>
      <c r="R27" s="26"/>
    </row>
    <row r="28" spans="1:18" x14ac:dyDescent="0.2">
      <c r="A28" s="58" t="s">
        <v>129</v>
      </c>
      <c r="B28" s="24">
        <v>78</v>
      </c>
      <c r="C28" s="25">
        <v>40</v>
      </c>
      <c r="D28" s="26">
        <v>38</v>
      </c>
      <c r="E28" s="25">
        <v>39</v>
      </c>
      <c r="F28" s="26">
        <v>39</v>
      </c>
      <c r="G28" s="25">
        <v>2</v>
      </c>
      <c r="H28" s="27">
        <v>24</v>
      </c>
      <c r="I28" s="27">
        <v>18</v>
      </c>
      <c r="J28" s="26">
        <v>33</v>
      </c>
      <c r="K28" s="25">
        <v>51</v>
      </c>
      <c r="L28" s="27">
        <v>3</v>
      </c>
      <c r="M28" s="27">
        <v>15</v>
      </c>
      <c r="N28" s="26">
        <v>8</v>
      </c>
      <c r="O28" s="25">
        <v>28</v>
      </c>
      <c r="P28" s="27">
        <v>15</v>
      </c>
      <c r="Q28" s="27">
        <v>15</v>
      </c>
      <c r="R28" s="26">
        <v>20</v>
      </c>
    </row>
    <row r="29" spans="1:18" x14ac:dyDescent="0.2">
      <c r="A29" s="58"/>
      <c r="B29" s="32">
        <v>0.08</v>
      </c>
      <c r="C29" s="33">
        <v>0.08</v>
      </c>
      <c r="D29" s="34">
        <v>0.08</v>
      </c>
      <c r="E29" s="33">
        <v>0.08</v>
      </c>
      <c r="F29" s="34">
        <v>7.0000000000000007E-2</v>
      </c>
      <c r="G29" s="33">
        <v>0.03</v>
      </c>
      <c r="H29" s="35">
        <v>0.08</v>
      </c>
      <c r="I29" s="35">
        <v>7.0000000000000007E-2</v>
      </c>
      <c r="J29" s="34">
        <v>0.09</v>
      </c>
      <c r="K29" s="33">
        <v>7.0000000000000007E-2</v>
      </c>
      <c r="L29" s="35">
        <v>0.03</v>
      </c>
      <c r="M29" s="35">
        <v>0.13</v>
      </c>
      <c r="N29" s="34">
        <v>0.11</v>
      </c>
      <c r="O29" s="33">
        <v>0.16</v>
      </c>
      <c r="P29" s="35">
        <v>0.05</v>
      </c>
      <c r="Q29" s="35">
        <v>0.06</v>
      </c>
      <c r="R29" s="34">
        <v>7.0000000000000007E-2</v>
      </c>
    </row>
    <row r="30" spans="1:18" x14ac:dyDescent="0.2">
      <c r="A30" s="58"/>
      <c r="B30" s="36" t="s">
        <v>15</v>
      </c>
      <c r="C30" s="25"/>
      <c r="D30" s="26"/>
      <c r="E30" s="25"/>
      <c r="F30" s="26"/>
      <c r="G30" s="25"/>
      <c r="H30" s="27"/>
      <c r="I30" s="27"/>
      <c r="J30" s="26"/>
      <c r="K30" s="25"/>
      <c r="L30" s="27"/>
      <c r="M30" s="27"/>
      <c r="N30" s="26"/>
      <c r="O30" s="37" t="s">
        <v>130</v>
      </c>
      <c r="P30" s="27"/>
      <c r="Q30" s="27"/>
      <c r="R30" s="26"/>
    </row>
    <row r="31" spans="1:18" ht="38.25" x14ac:dyDescent="0.2">
      <c r="A31" s="58" t="s">
        <v>131</v>
      </c>
      <c r="B31" s="24">
        <v>12</v>
      </c>
      <c r="C31" s="25">
        <v>5</v>
      </c>
      <c r="D31" s="26">
        <v>6</v>
      </c>
      <c r="E31" s="25">
        <v>4</v>
      </c>
      <c r="F31" s="26">
        <v>8</v>
      </c>
      <c r="G31" s="25">
        <v>0</v>
      </c>
      <c r="H31" s="27">
        <v>1</v>
      </c>
      <c r="I31" s="27">
        <v>1</v>
      </c>
      <c r="J31" s="26">
        <v>10</v>
      </c>
      <c r="K31" s="25">
        <v>7</v>
      </c>
      <c r="L31" s="27">
        <v>2</v>
      </c>
      <c r="M31" s="27">
        <v>2</v>
      </c>
      <c r="N31" s="26">
        <v>0</v>
      </c>
      <c r="O31" s="25">
        <v>0</v>
      </c>
      <c r="P31" s="27">
        <v>5</v>
      </c>
      <c r="Q31" s="27">
        <v>6</v>
      </c>
      <c r="R31" s="26">
        <v>1</v>
      </c>
    </row>
    <row r="32" spans="1:18" x14ac:dyDescent="0.2">
      <c r="A32" s="58"/>
      <c r="B32" s="32">
        <v>0.01</v>
      </c>
      <c r="C32" s="33">
        <v>0.01</v>
      </c>
      <c r="D32" s="34">
        <v>0.01</v>
      </c>
      <c r="E32" s="33">
        <v>0.01</v>
      </c>
      <c r="F32" s="34">
        <v>0.02</v>
      </c>
      <c r="G32" s="25" t="s">
        <v>43</v>
      </c>
      <c r="H32" s="27">
        <v>0</v>
      </c>
      <c r="I32" s="35">
        <v>0.01</v>
      </c>
      <c r="J32" s="34">
        <v>0.03</v>
      </c>
      <c r="K32" s="33">
        <v>0.01</v>
      </c>
      <c r="L32" s="35">
        <v>0.02</v>
      </c>
      <c r="M32" s="35">
        <v>0.02</v>
      </c>
      <c r="N32" s="26" t="s">
        <v>43</v>
      </c>
      <c r="O32" s="25" t="s">
        <v>43</v>
      </c>
      <c r="P32" s="35">
        <v>0.02</v>
      </c>
      <c r="Q32" s="35">
        <v>0.02</v>
      </c>
      <c r="R32" s="26">
        <v>0</v>
      </c>
    </row>
    <row r="33" spans="1:18" x14ac:dyDescent="0.2">
      <c r="A33" s="58"/>
      <c r="B33" s="24"/>
      <c r="C33" s="25"/>
      <c r="D33" s="26"/>
      <c r="E33" s="25"/>
      <c r="F33" s="26"/>
      <c r="G33" s="25"/>
      <c r="H33" s="27"/>
      <c r="I33" s="27"/>
      <c r="J33" s="38" t="s">
        <v>132</v>
      </c>
      <c r="K33" s="25"/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133</v>
      </c>
      <c r="B34" s="24">
        <v>93</v>
      </c>
      <c r="C34" s="25">
        <v>52</v>
      </c>
      <c r="D34" s="26">
        <v>41</v>
      </c>
      <c r="E34" s="25">
        <v>59</v>
      </c>
      <c r="F34" s="26">
        <v>34</v>
      </c>
      <c r="G34" s="25">
        <v>10</v>
      </c>
      <c r="H34" s="27">
        <v>23</v>
      </c>
      <c r="I34" s="27">
        <v>18</v>
      </c>
      <c r="J34" s="26">
        <v>41</v>
      </c>
      <c r="K34" s="25">
        <v>73</v>
      </c>
      <c r="L34" s="27">
        <v>1</v>
      </c>
      <c r="M34" s="27">
        <v>9</v>
      </c>
      <c r="N34" s="26">
        <v>10</v>
      </c>
      <c r="O34" s="25">
        <v>12</v>
      </c>
      <c r="P34" s="27">
        <v>23</v>
      </c>
      <c r="Q34" s="27">
        <v>22</v>
      </c>
      <c r="R34" s="26">
        <v>35</v>
      </c>
    </row>
    <row r="35" spans="1:18" x14ac:dyDescent="0.2">
      <c r="A35" s="58"/>
      <c r="B35" s="32">
        <v>0.09</v>
      </c>
      <c r="C35" s="33">
        <v>0.1</v>
      </c>
      <c r="D35" s="34">
        <v>0.08</v>
      </c>
      <c r="E35" s="33">
        <v>0.12</v>
      </c>
      <c r="F35" s="34">
        <v>0.06</v>
      </c>
      <c r="G35" s="33">
        <v>0.12</v>
      </c>
      <c r="H35" s="35">
        <v>0.08</v>
      </c>
      <c r="I35" s="35">
        <v>7.0000000000000007E-2</v>
      </c>
      <c r="J35" s="34">
        <v>0.11</v>
      </c>
      <c r="K35" s="33">
        <v>0.1</v>
      </c>
      <c r="L35" s="35">
        <v>0.01</v>
      </c>
      <c r="M35" s="35">
        <v>7.0000000000000007E-2</v>
      </c>
      <c r="N35" s="34">
        <v>0.12</v>
      </c>
      <c r="O35" s="33">
        <v>7.0000000000000007E-2</v>
      </c>
      <c r="P35" s="35">
        <v>0.08</v>
      </c>
      <c r="Q35" s="35">
        <v>0.08</v>
      </c>
      <c r="R35" s="34">
        <v>0.12</v>
      </c>
    </row>
    <row r="36" spans="1:18" x14ac:dyDescent="0.2">
      <c r="A36" s="58"/>
      <c r="B36" s="36" t="s">
        <v>134</v>
      </c>
      <c r="C36" s="25"/>
      <c r="D36" s="26"/>
      <c r="E36" s="37" t="s">
        <v>28</v>
      </c>
      <c r="F36" s="26"/>
      <c r="G36" s="25"/>
      <c r="H36" s="27"/>
      <c r="I36" s="27"/>
      <c r="J36" s="38" t="s">
        <v>79</v>
      </c>
      <c r="K36" s="37" t="s">
        <v>135</v>
      </c>
      <c r="L36" s="27"/>
      <c r="M36" s="27"/>
      <c r="N36" s="38" t="s">
        <v>55</v>
      </c>
      <c r="O36" s="25"/>
      <c r="P36" s="27"/>
      <c r="Q36" s="27"/>
      <c r="R36" s="26"/>
    </row>
    <row r="37" spans="1:18" x14ac:dyDescent="0.2">
      <c r="A37" s="58" t="s">
        <v>42</v>
      </c>
      <c r="B37" s="24">
        <v>2</v>
      </c>
      <c r="C37" s="25">
        <v>0</v>
      </c>
      <c r="D37" s="26">
        <v>2</v>
      </c>
      <c r="E37" s="25">
        <v>2</v>
      </c>
      <c r="F37" s="26">
        <v>0</v>
      </c>
      <c r="G37" s="25">
        <v>0</v>
      </c>
      <c r="H37" s="27">
        <v>2</v>
      </c>
      <c r="I37" s="27">
        <v>0</v>
      </c>
      <c r="J37" s="26">
        <v>0</v>
      </c>
      <c r="K37" s="25">
        <v>2</v>
      </c>
      <c r="L37" s="27">
        <v>0</v>
      </c>
      <c r="M37" s="27">
        <v>0</v>
      </c>
      <c r="N37" s="26">
        <v>0</v>
      </c>
      <c r="O37" s="25">
        <v>0</v>
      </c>
      <c r="P37" s="27">
        <v>2</v>
      </c>
      <c r="Q37" s="27">
        <v>0</v>
      </c>
      <c r="R37" s="26">
        <v>0</v>
      </c>
    </row>
    <row r="38" spans="1:18" x14ac:dyDescent="0.2">
      <c r="A38" s="58"/>
      <c r="B38" s="24">
        <v>0</v>
      </c>
      <c r="C38" s="25" t="s">
        <v>43</v>
      </c>
      <c r="D38" s="26">
        <v>0</v>
      </c>
      <c r="E38" s="33">
        <v>0.01</v>
      </c>
      <c r="F38" s="26" t="s">
        <v>43</v>
      </c>
      <c r="G38" s="25" t="s">
        <v>43</v>
      </c>
      <c r="H38" s="35">
        <v>0.01</v>
      </c>
      <c r="I38" s="27" t="s">
        <v>43</v>
      </c>
      <c r="J38" s="26" t="s">
        <v>43</v>
      </c>
      <c r="K38" s="25">
        <v>0</v>
      </c>
      <c r="L38" s="27" t="s">
        <v>43</v>
      </c>
      <c r="M38" s="27" t="s">
        <v>43</v>
      </c>
      <c r="N38" s="26" t="s">
        <v>43</v>
      </c>
      <c r="O38" s="25" t="s">
        <v>43</v>
      </c>
      <c r="P38" s="35">
        <v>0.01</v>
      </c>
      <c r="Q38" s="27" t="s">
        <v>43</v>
      </c>
      <c r="R38" s="26" t="s">
        <v>43</v>
      </c>
    </row>
    <row r="39" spans="1:18" x14ac:dyDescent="0.2">
      <c r="A39" s="58"/>
      <c r="B39" s="24"/>
      <c r="C39" s="25"/>
      <c r="D39" s="26"/>
      <c r="E39" s="25"/>
      <c r="F39" s="26"/>
      <c r="G39" s="25"/>
      <c r="H39" s="27"/>
      <c r="I39" s="27"/>
      <c r="J39" s="26"/>
      <c r="K39" s="37" t="s">
        <v>6</v>
      </c>
      <c r="L39" s="27"/>
      <c r="M39" s="27"/>
      <c r="N39" s="26"/>
      <c r="O39" s="25"/>
      <c r="P39" s="27"/>
      <c r="Q39" s="27"/>
      <c r="R39" s="26"/>
    </row>
    <row r="40" spans="1:18" x14ac:dyDescent="0.2">
      <c r="A40" s="58" t="s">
        <v>44</v>
      </c>
      <c r="B40" s="24">
        <v>9</v>
      </c>
      <c r="C40" s="25">
        <v>3</v>
      </c>
      <c r="D40" s="26">
        <v>6</v>
      </c>
      <c r="E40" s="25">
        <v>8</v>
      </c>
      <c r="F40" s="26">
        <v>1</v>
      </c>
      <c r="G40" s="25">
        <v>0</v>
      </c>
      <c r="H40" s="27">
        <v>2</v>
      </c>
      <c r="I40" s="27">
        <v>5</v>
      </c>
      <c r="J40" s="26">
        <v>1</v>
      </c>
      <c r="K40" s="25">
        <v>5</v>
      </c>
      <c r="L40" s="27">
        <v>4</v>
      </c>
      <c r="M40" s="27">
        <v>0</v>
      </c>
      <c r="N40" s="26">
        <v>0</v>
      </c>
      <c r="O40" s="25">
        <v>0</v>
      </c>
      <c r="P40" s="27">
        <v>1</v>
      </c>
      <c r="Q40" s="27">
        <v>6</v>
      </c>
      <c r="R40" s="26">
        <v>1</v>
      </c>
    </row>
    <row r="41" spans="1:18" x14ac:dyDescent="0.2">
      <c r="A41" s="58"/>
      <c r="B41" s="32">
        <v>0.01</v>
      </c>
      <c r="C41" s="33">
        <v>0.01</v>
      </c>
      <c r="D41" s="34">
        <v>0.01</v>
      </c>
      <c r="E41" s="33">
        <v>0.02</v>
      </c>
      <c r="F41" s="26">
        <v>0</v>
      </c>
      <c r="G41" s="25" t="s">
        <v>43</v>
      </c>
      <c r="H41" s="35">
        <v>0.01</v>
      </c>
      <c r="I41" s="35">
        <v>0.02</v>
      </c>
      <c r="J41" s="26">
        <v>0</v>
      </c>
      <c r="K41" s="33">
        <v>0.01</v>
      </c>
      <c r="L41" s="35">
        <v>0.04</v>
      </c>
      <c r="M41" s="27" t="s">
        <v>43</v>
      </c>
      <c r="N41" s="26" t="s">
        <v>43</v>
      </c>
      <c r="O41" s="25">
        <v>0</v>
      </c>
      <c r="P41" s="27">
        <v>0</v>
      </c>
      <c r="Q41" s="35">
        <v>0.02</v>
      </c>
      <c r="R41" s="26">
        <v>0</v>
      </c>
    </row>
    <row r="42" spans="1:18" x14ac:dyDescent="0.2">
      <c r="A42" s="58"/>
      <c r="B42" s="36" t="s">
        <v>136</v>
      </c>
      <c r="C42" s="25"/>
      <c r="D42" s="26"/>
      <c r="E42" s="37" t="s">
        <v>137</v>
      </c>
      <c r="F42" s="26"/>
      <c r="G42" s="25"/>
      <c r="H42" s="27"/>
      <c r="I42" s="39" t="s">
        <v>138</v>
      </c>
      <c r="J42" s="26"/>
      <c r="K42" s="25"/>
      <c r="L42" s="39" t="s">
        <v>52</v>
      </c>
      <c r="M42" s="27"/>
      <c r="N42" s="26"/>
      <c r="O42" s="25"/>
      <c r="P42" s="27"/>
      <c r="Q42" s="39" t="s">
        <v>80</v>
      </c>
      <c r="R42" s="26"/>
    </row>
    <row r="43" spans="1:18" x14ac:dyDescent="0.2">
      <c r="A43" s="58" t="s">
        <v>48</v>
      </c>
      <c r="B43" s="24">
        <v>0</v>
      </c>
      <c r="C43" s="25">
        <v>0</v>
      </c>
      <c r="D43" s="26">
        <v>0</v>
      </c>
      <c r="E43" s="25">
        <v>0</v>
      </c>
      <c r="F43" s="26">
        <v>0</v>
      </c>
      <c r="G43" s="25">
        <v>0</v>
      </c>
      <c r="H43" s="27">
        <v>0</v>
      </c>
      <c r="I43" s="27">
        <v>0</v>
      </c>
      <c r="J43" s="26">
        <v>0</v>
      </c>
      <c r="K43" s="25">
        <v>0</v>
      </c>
      <c r="L43" s="27">
        <v>0</v>
      </c>
      <c r="M43" s="27">
        <v>0</v>
      </c>
      <c r="N43" s="26">
        <v>0</v>
      </c>
      <c r="O43" s="25">
        <v>0</v>
      </c>
      <c r="P43" s="27">
        <v>0</v>
      </c>
      <c r="Q43" s="27">
        <v>0</v>
      </c>
      <c r="R43" s="26">
        <v>0</v>
      </c>
    </row>
    <row r="44" spans="1:18" x14ac:dyDescent="0.2">
      <c r="A44" s="58"/>
      <c r="B44" s="24" t="s">
        <v>43</v>
      </c>
      <c r="C44" s="25" t="s">
        <v>43</v>
      </c>
      <c r="D44" s="26" t="s">
        <v>43</v>
      </c>
      <c r="E44" s="25" t="s">
        <v>43</v>
      </c>
      <c r="F44" s="26" t="s">
        <v>43</v>
      </c>
      <c r="G44" s="25" t="s">
        <v>43</v>
      </c>
      <c r="H44" s="27" t="s">
        <v>43</v>
      </c>
      <c r="I44" s="27" t="s">
        <v>43</v>
      </c>
      <c r="J44" s="26" t="s">
        <v>43</v>
      </c>
      <c r="K44" s="25" t="s">
        <v>43</v>
      </c>
      <c r="L44" s="27" t="s">
        <v>43</v>
      </c>
      <c r="M44" s="27" t="s">
        <v>43</v>
      </c>
      <c r="N44" s="26" t="s">
        <v>43</v>
      </c>
      <c r="O44" s="25" t="s">
        <v>43</v>
      </c>
      <c r="P44" s="27" t="s">
        <v>43</v>
      </c>
      <c r="Q44" s="27" t="s">
        <v>43</v>
      </c>
      <c r="R44" s="26" t="s">
        <v>43</v>
      </c>
    </row>
    <row r="45" spans="1:18" x14ac:dyDescent="0.2">
      <c r="A45" s="58"/>
      <c r="B45" s="24"/>
      <c r="C45" s="25"/>
      <c r="D45" s="26"/>
      <c r="E45" s="25"/>
      <c r="F45" s="26"/>
      <c r="G45" s="25"/>
      <c r="H45" s="27"/>
      <c r="I45" s="27"/>
      <c r="J45" s="26"/>
      <c r="K45" s="25"/>
      <c r="L45" s="27"/>
      <c r="M45" s="27"/>
      <c r="N45" s="26"/>
      <c r="O45" s="25"/>
      <c r="P45" s="27"/>
      <c r="Q45" s="27"/>
      <c r="R45" s="26"/>
    </row>
    <row r="46" spans="1:18" x14ac:dyDescent="0.2">
      <c r="A46" s="58" t="s">
        <v>49</v>
      </c>
      <c r="B46" s="24">
        <v>1010</v>
      </c>
      <c r="C46" s="25">
        <v>512</v>
      </c>
      <c r="D46" s="26">
        <v>498</v>
      </c>
      <c r="E46" s="25">
        <v>481</v>
      </c>
      <c r="F46" s="26">
        <v>529</v>
      </c>
      <c r="G46" s="25">
        <v>81</v>
      </c>
      <c r="H46" s="27">
        <v>298</v>
      </c>
      <c r="I46" s="27">
        <v>266</v>
      </c>
      <c r="J46" s="26">
        <v>365</v>
      </c>
      <c r="K46" s="25">
        <v>706</v>
      </c>
      <c r="L46" s="27">
        <v>107</v>
      </c>
      <c r="M46" s="27">
        <v>120</v>
      </c>
      <c r="N46" s="26">
        <v>78</v>
      </c>
      <c r="O46" s="25">
        <v>180</v>
      </c>
      <c r="P46" s="27">
        <v>277</v>
      </c>
      <c r="Q46" s="27">
        <v>263</v>
      </c>
      <c r="R46" s="26">
        <v>290</v>
      </c>
    </row>
    <row r="47" spans="1:18" ht="13.5" thickBot="1" x14ac:dyDescent="0.25">
      <c r="A47" s="59"/>
      <c r="B47" s="40">
        <v>1</v>
      </c>
      <c r="C47" s="41">
        <v>1</v>
      </c>
      <c r="D47" s="42">
        <v>1</v>
      </c>
      <c r="E47" s="41">
        <v>1</v>
      </c>
      <c r="F47" s="42">
        <v>1</v>
      </c>
      <c r="G47" s="41">
        <v>1</v>
      </c>
      <c r="H47" s="43">
        <v>1</v>
      </c>
      <c r="I47" s="43">
        <v>1</v>
      </c>
      <c r="J47" s="42">
        <v>1</v>
      </c>
      <c r="K47" s="41">
        <v>1</v>
      </c>
      <c r="L47" s="43">
        <v>1</v>
      </c>
      <c r="M47" s="43">
        <v>1</v>
      </c>
      <c r="N47" s="42">
        <v>1</v>
      </c>
      <c r="O47" s="41">
        <v>1</v>
      </c>
      <c r="P47" s="43">
        <v>1</v>
      </c>
      <c r="Q47" s="43">
        <v>1</v>
      </c>
      <c r="R47" s="42">
        <v>1</v>
      </c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1" display="Back to ToC" xr:uid="{B80E246B-C82D-4E7D-B9B3-474FFAACAC86}"/>
  </hyperlinks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3C018A-69AA-40AC-9BDC-B9D6BD3F4AE6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139</v>
      </c>
    </row>
    <row r="9" spans="1:18" x14ac:dyDescent="0.2">
      <c r="A9" s="45" t="s">
        <v>695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180</v>
      </c>
      <c r="C22" s="25">
        <v>56</v>
      </c>
      <c r="D22" s="26">
        <v>124</v>
      </c>
      <c r="E22" s="25">
        <v>105</v>
      </c>
      <c r="F22" s="26">
        <v>75</v>
      </c>
      <c r="G22" s="25">
        <v>7</v>
      </c>
      <c r="H22" s="27">
        <v>55</v>
      </c>
      <c r="I22" s="27">
        <v>45</v>
      </c>
      <c r="J22" s="26">
        <v>73</v>
      </c>
      <c r="K22" s="25">
        <v>160</v>
      </c>
      <c r="L22" s="27">
        <v>7</v>
      </c>
      <c r="M22" s="27">
        <v>14</v>
      </c>
      <c r="N22" s="26">
        <v>0</v>
      </c>
      <c r="O22" s="25">
        <v>36</v>
      </c>
      <c r="P22" s="27">
        <v>47</v>
      </c>
      <c r="Q22" s="27">
        <v>46</v>
      </c>
      <c r="R22" s="26">
        <v>50</v>
      </c>
    </row>
    <row r="23" spans="1:18" x14ac:dyDescent="0.2">
      <c r="A23" s="58"/>
      <c r="B23" s="32">
        <v>0.18</v>
      </c>
      <c r="C23" s="33">
        <v>0.11</v>
      </c>
      <c r="D23" s="34">
        <v>0.25</v>
      </c>
      <c r="E23" s="33">
        <v>0.22</v>
      </c>
      <c r="F23" s="34">
        <v>0.14000000000000001</v>
      </c>
      <c r="G23" s="33">
        <v>0.09</v>
      </c>
      <c r="H23" s="35">
        <v>0.19</v>
      </c>
      <c r="I23" s="35">
        <v>0.17</v>
      </c>
      <c r="J23" s="34">
        <v>0.2</v>
      </c>
      <c r="K23" s="33">
        <v>0.23</v>
      </c>
      <c r="L23" s="35">
        <v>7.0000000000000007E-2</v>
      </c>
      <c r="M23" s="35">
        <v>0.11</v>
      </c>
      <c r="N23" s="26" t="s">
        <v>43</v>
      </c>
      <c r="O23" s="33">
        <v>0.2</v>
      </c>
      <c r="P23" s="35">
        <v>0.17</v>
      </c>
      <c r="Q23" s="35">
        <v>0.18</v>
      </c>
      <c r="R23" s="34">
        <v>0.17</v>
      </c>
    </row>
    <row r="24" spans="1:18" x14ac:dyDescent="0.2">
      <c r="A24" s="58"/>
      <c r="B24" s="36" t="s">
        <v>141</v>
      </c>
      <c r="C24" s="25"/>
      <c r="D24" s="38" t="s">
        <v>114</v>
      </c>
      <c r="E24" s="37" t="s">
        <v>28</v>
      </c>
      <c r="F24" s="26"/>
      <c r="G24" s="25"/>
      <c r="H24" s="27"/>
      <c r="I24" s="27"/>
      <c r="J24" s="26"/>
      <c r="K24" s="37" t="s">
        <v>142</v>
      </c>
      <c r="L24" s="27"/>
      <c r="M24" s="39" t="s">
        <v>143</v>
      </c>
      <c r="N24" s="26"/>
      <c r="O24" s="25"/>
      <c r="P24" s="27"/>
      <c r="Q24" s="27"/>
      <c r="R24" s="26"/>
    </row>
    <row r="25" spans="1:18" x14ac:dyDescent="0.2">
      <c r="A25" s="58" t="s">
        <v>144</v>
      </c>
      <c r="B25" s="24">
        <v>83</v>
      </c>
      <c r="C25" s="25">
        <v>20</v>
      </c>
      <c r="D25" s="26">
        <v>63</v>
      </c>
      <c r="E25" s="25">
        <v>44</v>
      </c>
      <c r="F25" s="26">
        <v>39</v>
      </c>
      <c r="G25" s="25">
        <v>0</v>
      </c>
      <c r="H25" s="27">
        <v>29</v>
      </c>
      <c r="I25" s="27">
        <v>19</v>
      </c>
      <c r="J25" s="26">
        <v>34</v>
      </c>
      <c r="K25" s="25">
        <v>71</v>
      </c>
      <c r="L25" s="27">
        <v>6</v>
      </c>
      <c r="M25" s="27">
        <v>6</v>
      </c>
      <c r="N25" s="26">
        <v>0</v>
      </c>
      <c r="O25" s="25">
        <v>17</v>
      </c>
      <c r="P25" s="27">
        <v>26</v>
      </c>
      <c r="Q25" s="27">
        <v>17</v>
      </c>
      <c r="R25" s="26">
        <v>22</v>
      </c>
    </row>
    <row r="26" spans="1:18" x14ac:dyDescent="0.2">
      <c r="A26" s="58"/>
      <c r="B26" s="32">
        <v>0.08</v>
      </c>
      <c r="C26" s="33">
        <v>0.04</v>
      </c>
      <c r="D26" s="34">
        <v>0.13</v>
      </c>
      <c r="E26" s="33">
        <v>0.09</v>
      </c>
      <c r="F26" s="34">
        <v>7.0000000000000007E-2</v>
      </c>
      <c r="G26" s="25" t="s">
        <v>43</v>
      </c>
      <c r="H26" s="35">
        <v>0.1</v>
      </c>
      <c r="I26" s="35">
        <v>7.0000000000000007E-2</v>
      </c>
      <c r="J26" s="34">
        <v>0.09</v>
      </c>
      <c r="K26" s="33">
        <v>0.1</v>
      </c>
      <c r="L26" s="35">
        <v>0.05</v>
      </c>
      <c r="M26" s="35">
        <v>0.05</v>
      </c>
      <c r="N26" s="26" t="s">
        <v>43</v>
      </c>
      <c r="O26" s="33">
        <v>0.1</v>
      </c>
      <c r="P26" s="35">
        <v>0.09</v>
      </c>
      <c r="Q26" s="35">
        <v>0.06</v>
      </c>
      <c r="R26" s="34">
        <v>0.08</v>
      </c>
    </row>
    <row r="27" spans="1:18" x14ac:dyDescent="0.2">
      <c r="A27" s="58"/>
      <c r="B27" s="36" t="s">
        <v>145</v>
      </c>
      <c r="C27" s="25"/>
      <c r="D27" s="38" t="s">
        <v>114</v>
      </c>
      <c r="E27" s="25"/>
      <c r="F27" s="26"/>
      <c r="G27" s="25"/>
      <c r="H27" s="27"/>
      <c r="I27" s="27"/>
      <c r="J27" s="26"/>
      <c r="K27" s="37" t="s">
        <v>59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97</v>
      </c>
      <c r="C28" s="25">
        <v>37</v>
      </c>
      <c r="D28" s="26">
        <v>61</v>
      </c>
      <c r="E28" s="25">
        <v>61</v>
      </c>
      <c r="F28" s="26">
        <v>36</v>
      </c>
      <c r="G28" s="25">
        <v>7</v>
      </c>
      <c r="H28" s="27">
        <v>26</v>
      </c>
      <c r="I28" s="27">
        <v>26</v>
      </c>
      <c r="J28" s="26">
        <v>38</v>
      </c>
      <c r="K28" s="25">
        <v>89</v>
      </c>
      <c r="L28" s="27">
        <v>1</v>
      </c>
      <c r="M28" s="27">
        <v>7</v>
      </c>
      <c r="N28" s="26">
        <v>0</v>
      </c>
      <c r="O28" s="25">
        <v>19</v>
      </c>
      <c r="P28" s="27">
        <v>21</v>
      </c>
      <c r="Q28" s="27">
        <v>29</v>
      </c>
      <c r="R28" s="26">
        <v>28</v>
      </c>
    </row>
    <row r="29" spans="1:18" x14ac:dyDescent="0.2">
      <c r="A29" s="58"/>
      <c r="B29" s="32">
        <v>0.1</v>
      </c>
      <c r="C29" s="33">
        <v>7.0000000000000007E-2</v>
      </c>
      <c r="D29" s="34">
        <v>0.12</v>
      </c>
      <c r="E29" s="33">
        <v>0.13</v>
      </c>
      <c r="F29" s="34">
        <v>7.0000000000000007E-2</v>
      </c>
      <c r="G29" s="33">
        <v>0.09</v>
      </c>
      <c r="H29" s="35">
        <v>0.09</v>
      </c>
      <c r="I29" s="35">
        <v>0.1</v>
      </c>
      <c r="J29" s="34">
        <v>0.11</v>
      </c>
      <c r="K29" s="33">
        <v>0.13</v>
      </c>
      <c r="L29" s="35">
        <v>0.01</v>
      </c>
      <c r="M29" s="35">
        <v>0.06</v>
      </c>
      <c r="N29" s="26" t="s">
        <v>43</v>
      </c>
      <c r="O29" s="33">
        <v>0.1</v>
      </c>
      <c r="P29" s="35">
        <v>0.08</v>
      </c>
      <c r="Q29" s="35">
        <v>0.11</v>
      </c>
      <c r="R29" s="34">
        <v>0.1</v>
      </c>
    </row>
    <row r="30" spans="1:18" x14ac:dyDescent="0.2">
      <c r="A30" s="58"/>
      <c r="B30" s="36" t="s">
        <v>147</v>
      </c>
      <c r="C30" s="25"/>
      <c r="D30" s="38" t="s">
        <v>148</v>
      </c>
      <c r="E30" s="37" t="s">
        <v>28</v>
      </c>
      <c r="F30" s="26"/>
      <c r="G30" s="25"/>
      <c r="H30" s="27"/>
      <c r="I30" s="27"/>
      <c r="J30" s="26"/>
      <c r="K30" s="37" t="s">
        <v>142</v>
      </c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149</v>
      </c>
      <c r="B31" s="24">
        <v>819</v>
      </c>
      <c r="C31" s="25">
        <v>452</v>
      </c>
      <c r="D31" s="26">
        <v>367</v>
      </c>
      <c r="E31" s="25">
        <v>371</v>
      </c>
      <c r="F31" s="26">
        <v>448</v>
      </c>
      <c r="G31" s="25">
        <v>74</v>
      </c>
      <c r="H31" s="27">
        <v>240</v>
      </c>
      <c r="I31" s="27">
        <v>216</v>
      </c>
      <c r="J31" s="26">
        <v>288</v>
      </c>
      <c r="K31" s="25">
        <v>539</v>
      </c>
      <c r="L31" s="27">
        <v>99</v>
      </c>
      <c r="M31" s="27">
        <v>104</v>
      </c>
      <c r="N31" s="26">
        <v>78</v>
      </c>
      <c r="O31" s="25">
        <v>143</v>
      </c>
      <c r="P31" s="27">
        <v>223</v>
      </c>
      <c r="Q31" s="27">
        <v>215</v>
      </c>
      <c r="R31" s="26">
        <v>238</v>
      </c>
    </row>
    <row r="32" spans="1:18" x14ac:dyDescent="0.2">
      <c r="A32" s="58"/>
      <c r="B32" s="32">
        <v>0.81</v>
      </c>
      <c r="C32" s="33">
        <v>0.88</v>
      </c>
      <c r="D32" s="34">
        <v>0.74</v>
      </c>
      <c r="E32" s="33">
        <v>0.77</v>
      </c>
      <c r="F32" s="34">
        <v>0.85</v>
      </c>
      <c r="G32" s="33">
        <v>0.91</v>
      </c>
      <c r="H32" s="35">
        <v>0.81</v>
      </c>
      <c r="I32" s="35">
        <v>0.81</v>
      </c>
      <c r="J32" s="34">
        <v>0.79</v>
      </c>
      <c r="K32" s="33">
        <v>0.76</v>
      </c>
      <c r="L32" s="35">
        <v>0.92</v>
      </c>
      <c r="M32" s="35">
        <v>0.87</v>
      </c>
      <c r="N32" s="34">
        <v>1</v>
      </c>
      <c r="O32" s="33">
        <v>0.79</v>
      </c>
      <c r="P32" s="35">
        <v>0.81</v>
      </c>
      <c r="Q32" s="35">
        <v>0.82</v>
      </c>
      <c r="R32" s="34">
        <v>0.82</v>
      </c>
    </row>
    <row r="33" spans="1:18" x14ac:dyDescent="0.2">
      <c r="A33" s="58"/>
      <c r="B33" s="36" t="s">
        <v>150</v>
      </c>
      <c r="C33" s="37" t="s">
        <v>119</v>
      </c>
      <c r="D33" s="26"/>
      <c r="E33" s="25"/>
      <c r="F33" s="38" t="s">
        <v>33</v>
      </c>
      <c r="G33" s="25"/>
      <c r="H33" s="27"/>
      <c r="I33" s="27"/>
      <c r="J33" s="26"/>
      <c r="K33" s="25"/>
      <c r="L33" s="39" t="s">
        <v>39</v>
      </c>
      <c r="M33" s="27"/>
      <c r="N33" s="38" t="s">
        <v>151</v>
      </c>
      <c r="O33" s="25"/>
      <c r="P33" s="27"/>
      <c r="Q33" s="27"/>
      <c r="R33" s="26"/>
    </row>
    <row r="34" spans="1:18" x14ac:dyDescent="0.2">
      <c r="A34" s="58" t="s">
        <v>152</v>
      </c>
      <c r="B34" s="24">
        <v>313</v>
      </c>
      <c r="C34" s="25">
        <v>156</v>
      </c>
      <c r="D34" s="26">
        <v>157</v>
      </c>
      <c r="E34" s="25">
        <v>182</v>
      </c>
      <c r="F34" s="26">
        <v>131</v>
      </c>
      <c r="G34" s="25">
        <v>13</v>
      </c>
      <c r="H34" s="27">
        <v>95</v>
      </c>
      <c r="I34" s="27">
        <v>84</v>
      </c>
      <c r="J34" s="26">
        <v>121</v>
      </c>
      <c r="K34" s="25">
        <v>208</v>
      </c>
      <c r="L34" s="27">
        <v>29</v>
      </c>
      <c r="M34" s="27">
        <v>45</v>
      </c>
      <c r="N34" s="26">
        <v>31</v>
      </c>
      <c r="O34" s="25">
        <v>47</v>
      </c>
      <c r="P34" s="27">
        <v>78</v>
      </c>
      <c r="Q34" s="27">
        <v>78</v>
      </c>
      <c r="R34" s="26">
        <v>110</v>
      </c>
    </row>
    <row r="35" spans="1:18" x14ac:dyDescent="0.2">
      <c r="A35" s="58"/>
      <c r="B35" s="32">
        <v>0.31</v>
      </c>
      <c r="C35" s="33">
        <v>0.3</v>
      </c>
      <c r="D35" s="34">
        <v>0.32</v>
      </c>
      <c r="E35" s="33">
        <v>0.38</v>
      </c>
      <c r="F35" s="34">
        <v>0.25</v>
      </c>
      <c r="G35" s="33">
        <v>0.15</v>
      </c>
      <c r="H35" s="35">
        <v>0.32</v>
      </c>
      <c r="I35" s="35">
        <v>0.32</v>
      </c>
      <c r="J35" s="34">
        <v>0.33</v>
      </c>
      <c r="K35" s="33">
        <v>0.28999999999999998</v>
      </c>
      <c r="L35" s="35">
        <v>0.27</v>
      </c>
      <c r="M35" s="35">
        <v>0.38</v>
      </c>
      <c r="N35" s="34">
        <v>0.4</v>
      </c>
      <c r="O35" s="33">
        <v>0.26</v>
      </c>
      <c r="P35" s="35">
        <v>0.28000000000000003</v>
      </c>
      <c r="Q35" s="35">
        <v>0.3</v>
      </c>
      <c r="R35" s="34">
        <v>0.38</v>
      </c>
    </row>
    <row r="36" spans="1:18" x14ac:dyDescent="0.2">
      <c r="A36" s="58"/>
      <c r="B36" s="36" t="s">
        <v>136</v>
      </c>
      <c r="C36" s="25"/>
      <c r="D36" s="26"/>
      <c r="E36" s="37" t="s">
        <v>28</v>
      </c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38" t="s">
        <v>153</v>
      </c>
    </row>
    <row r="37" spans="1:18" x14ac:dyDescent="0.2">
      <c r="A37" s="58" t="s">
        <v>154</v>
      </c>
      <c r="B37" s="24">
        <v>506</v>
      </c>
      <c r="C37" s="25">
        <v>296</v>
      </c>
      <c r="D37" s="26">
        <v>210</v>
      </c>
      <c r="E37" s="25">
        <v>189</v>
      </c>
      <c r="F37" s="26">
        <v>316</v>
      </c>
      <c r="G37" s="25">
        <v>62</v>
      </c>
      <c r="H37" s="27">
        <v>145</v>
      </c>
      <c r="I37" s="27">
        <v>132</v>
      </c>
      <c r="J37" s="26">
        <v>167</v>
      </c>
      <c r="K37" s="25">
        <v>331</v>
      </c>
      <c r="L37" s="27">
        <v>69</v>
      </c>
      <c r="M37" s="27">
        <v>59</v>
      </c>
      <c r="N37" s="26">
        <v>47</v>
      </c>
      <c r="O37" s="25">
        <v>96</v>
      </c>
      <c r="P37" s="27">
        <v>145</v>
      </c>
      <c r="Q37" s="27">
        <v>137</v>
      </c>
      <c r="R37" s="26">
        <v>129</v>
      </c>
    </row>
    <row r="38" spans="1:18" x14ac:dyDescent="0.2">
      <c r="A38" s="58"/>
      <c r="B38" s="32">
        <v>0.5</v>
      </c>
      <c r="C38" s="33">
        <v>0.57999999999999996</v>
      </c>
      <c r="D38" s="34">
        <v>0.42</v>
      </c>
      <c r="E38" s="33">
        <v>0.39</v>
      </c>
      <c r="F38" s="34">
        <v>0.6</v>
      </c>
      <c r="G38" s="33">
        <v>0.76</v>
      </c>
      <c r="H38" s="35">
        <v>0.49</v>
      </c>
      <c r="I38" s="35">
        <v>0.5</v>
      </c>
      <c r="J38" s="34">
        <v>0.46</v>
      </c>
      <c r="K38" s="33">
        <v>0.47</v>
      </c>
      <c r="L38" s="35">
        <v>0.65</v>
      </c>
      <c r="M38" s="35">
        <v>0.49</v>
      </c>
      <c r="N38" s="34">
        <v>0.6</v>
      </c>
      <c r="O38" s="33">
        <v>0.53</v>
      </c>
      <c r="P38" s="35">
        <v>0.52</v>
      </c>
      <c r="Q38" s="35">
        <v>0.52</v>
      </c>
      <c r="R38" s="34">
        <v>0.44</v>
      </c>
    </row>
    <row r="39" spans="1:18" x14ac:dyDescent="0.2">
      <c r="A39" s="58"/>
      <c r="B39" s="36" t="s">
        <v>155</v>
      </c>
      <c r="C39" s="37" t="s">
        <v>119</v>
      </c>
      <c r="D39" s="26"/>
      <c r="E39" s="25"/>
      <c r="F39" s="38" t="s">
        <v>33</v>
      </c>
      <c r="G39" s="25"/>
      <c r="H39" s="27"/>
      <c r="I39" s="27"/>
      <c r="J39" s="26"/>
      <c r="K39" s="25"/>
      <c r="L39" s="39" t="s">
        <v>39</v>
      </c>
      <c r="M39" s="27"/>
      <c r="N39" s="26"/>
      <c r="O39" s="25"/>
      <c r="P39" s="27"/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11</v>
      </c>
      <c r="C43" s="25">
        <v>4</v>
      </c>
      <c r="D43" s="26">
        <v>7</v>
      </c>
      <c r="E43" s="25">
        <v>4</v>
      </c>
      <c r="F43" s="26">
        <v>6</v>
      </c>
      <c r="G43" s="25">
        <v>0</v>
      </c>
      <c r="H43" s="27">
        <v>3</v>
      </c>
      <c r="I43" s="27">
        <v>4</v>
      </c>
      <c r="J43" s="26">
        <v>4</v>
      </c>
      <c r="K43" s="25">
        <v>8</v>
      </c>
      <c r="L43" s="27">
        <v>1</v>
      </c>
      <c r="M43" s="27">
        <v>2</v>
      </c>
      <c r="N43" s="26">
        <v>0</v>
      </c>
      <c r="O43" s="25">
        <v>1</v>
      </c>
      <c r="P43" s="27">
        <v>7</v>
      </c>
      <c r="Q43" s="27">
        <v>2</v>
      </c>
      <c r="R43" s="26">
        <v>1</v>
      </c>
    </row>
    <row r="44" spans="1:18" x14ac:dyDescent="0.2">
      <c r="A44" s="58"/>
      <c r="B44" s="32">
        <v>0.01</v>
      </c>
      <c r="C44" s="33">
        <v>0.01</v>
      </c>
      <c r="D44" s="34">
        <v>0.01</v>
      </c>
      <c r="E44" s="33">
        <v>0.01</v>
      </c>
      <c r="F44" s="34">
        <v>0.01</v>
      </c>
      <c r="G44" s="25" t="s">
        <v>43</v>
      </c>
      <c r="H44" s="35">
        <v>0.01</v>
      </c>
      <c r="I44" s="35">
        <v>0.02</v>
      </c>
      <c r="J44" s="34">
        <v>0.01</v>
      </c>
      <c r="K44" s="33">
        <v>0.01</v>
      </c>
      <c r="L44" s="35">
        <v>0.01</v>
      </c>
      <c r="M44" s="35">
        <v>0.01</v>
      </c>
      <c r="N44" s="26" t="s">
        <v>43</v>
      </c>
      <c r="O44" s="33">
        <v>0.01</v>
      </c>
      <c r="P44" s="35">
        <v>0.02</v>
      </c>
      <c r="Q44" s="35">
        <v>0.01</v>
      </c>
      <c r="R44" s="26">
        <v>0</v>
      </c>
    </row>
    <row r="45" spans="1:18" x14ac:dyDescent="0.2">
      <c r="A45" s="58"/>
      <c r="B45" s="24"/>
      <c r="C45" s="25"/>
      <c r="D45" s="26"/>
      <c r="E45" s="25"/>
      <c r="F45" s="26"/>
      <c r="G45" s="25"/>
      <c r="H45" s="27"/>
      <c r="I45" s="27"/>
      <c r="J45" s="26"/>
      <c r="K45" s="25"/>
      <c r="L45" s="27"/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2" display="Back to ToC" xr:uid="{945C2680-8185-468B-8C8D-1F31EA0FE800}"/>
  </hyperlinks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5A93AD-16F4-44E7-A262-7A681527ECAD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156</v>
      </c>
    </row>
    <row r="9" spans="1:18" x14ac:dyDescent="0.2">
      <c r="A9" s="45" t="s">
        <v>696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171</v>
      </c>
      <c r="C22" s="25">
        <v>60</v>
      </c>
      <c r="D22" s="26">
        <v>112</v>
      </c>
      <c r="E22" s="25">
        <v>95</v>
      </c>
      <c r="F22" s="26">
        <v>76</v>
      </c>
      <c r="G22" s="25">
        <v>0</v>
      </c>
      <c r="H22" s="27">
        <v>59</v>
      </c>
      <c r="I22" s="27">
        <v>44</v>
      </c>
      <c r="J22" s="26">
        <v>68</v>
      </c>
      <c r="K22" s="25">
        <v>146</v>
      </c>
      <c r="L22" s="27">
        <v>7</v>
      </c>
      <c r="M22" s="27">
        <v>14</v>
      </c>
      <c r="N22" s="26">
        <v>5</v>
      </c>
      <c r="O22" s="25">
        <v>23</v>
      </c>
      <c r="P22" s="27">
        <v>54</v>
      </c>
      <c r="Q22" s="27">
        <v>50</v>
      </c>
      <c r="R22" s="26">
        <v>44</v>
      </c>
    </row>
    <row r="23" spans="1:18" x14ac:dyDescent="0.2">
      <c r="A23" s="58"/>
      <c r="B23" s="32">
        <v>0.17</v>
      </c>
      <c r="C23" s="33">
        <v>0.12</v>
      </c>
      <c r="D23" s="34">
        <v>0.22</v>
      </c>
      <c r="E23" s="33">
        <v>0.2</v>
      </c>
      <c r="F23" s="34">
        <v>0.14000000000000001</v>
      </c>
      <c r="G23" s="25" t="s">
        <v>43</v>
      </c>
      <c r="H23" s="35">
        <v>0.2</v>
      </c>
      <c r="I23" s="35">
        <v>0.17</v>
      </c>
      <c r="J23" s="34">
        <v>0.19</v>
      </c>
      <c r="K23" s="33">
        <v>0.21</v>
      </c>
      <c r="L23" s="35">
        <v>7.0000000000000007E-2</v>
      </c>
      <c r="M23" s="35">
        <v>0.11</v>
      </c>
      <c r="N23" s="34">
        <v>0.06</v>
      </c>
      <c r="O23" s="33">
        <v>0.13</v>
      </c>
      <c r="P23" s="35">
        <v>0.2</v>
      </c>
      <c r="Q23" s="35">
        <v>0.19</v>
      </c>
      <c r="R23" s="34">
        <v>0.15</v>
      </c>
    </row>
    <row r="24" spans="1:18" x14ac:dyDescent="0.2">
      <c r="A24" s="58"/>
      <c r="B24" s="36" t="s">
        <v>157</v>
      </c>
      <c r="C24" s="25"/>
      <c r="D24" s="38" t="s">
        <v>114</v>
      </c>
      <c r="E24" s="37" t="s">
        <v>45</v>
      </c>
      <c r="F24" s="26"/>
      <c r="G24" s="25"/>
      <c r="H24" s="27"/>
      <c r="I24" s="27"/>
      <c r="J24" s="26"/>
      <c r="K24" s="37" t="s">
        <v>142</v>
      </c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144</v>
      </c>
      <c r="B25" s="24">
        <v>80</v>
      </c>
      <c r="C25" s="25">
        <v>22</v>
      </c>
      <c r="D25" s="26">
        <v>59</v>
      </c>
      <c r="E25" s="25">
        <v>43</v>
      </c>
      <c r="F25" s="26">
        <v>38</v>
      </c>
      <c r="G25" s="25">
        <v>0</v>
      </c>
      <c r="H25" s="27">
        <v>27</v>
      </c>
      <c r="I25" s="27">
        <v>21</v>
      </c>
      <c r="J25" s="26">
        <v>32</v>
      </c>
      <c r="K25" s="25">
        <v>65</v>
      </c>
      <c r="L25" s="27">
        <v>6</v>
      </c>
      <c r="M25" s="27">
        <v>7</v>
      </c>
      <c r="N25" s="26">
        <v>2</v>
      </c>
      <c r="O25" s="25">
        <v>16</v>
      </c>
      <c r="P25" s="27">
        <v>27</v>
      </c>
      <c r="Q25" s="27">
        <v>18</v>
      </c>
      <c r="R25" s="26">
        <v>20</v>
      </c>
    </row>
    <row r="26" spans="1:18" x14ac:dyDescent="0.2">
      <c r="A26" s="58"/>
      <c r="B26" s="32">
        <v>0.08</v>
      </c>
      <c r="C26" s="33">
        <v>0.04</v>
      </c>
      <c r="D26" s="34">
        <v>0.12</v>
      </c>
      <c r="E26" s="33">
        <v>0.09</v>
      </c>
      <c r="F26" s="34">
        <v>7.0000000000000007E-2</v>
      </c>
      <c r="G26" s="25" t="s">
        <v>43</v>
      </c>
      <c r="H26" s="35">
        <v>0.09</v>
      </c>
      <c r="I26" s="35">
        <v>0.08</v>
      </c>
      <c r="J26" s="34">
        <v>0.09</v>
      </c>
      <c r="K26" s="33">
        <v>0.09</v>
      </c>
      <c r="L26" s="35">
        <v>0.06</v>
      </c>
      <c r="M26" s="35">
        <v>0.06</v>
      </c>
      <c r="N26" s="34">
        <v>0.03</v>
      </c>
      <c r="O26" s="33">
        <v>0.09</v>
      </c>
      <c r="P26" s="35">
        <v>0.1</v>
      </c>
      <c r="Q26" s="35">
        <v>7.0000000000000007E-2</v>
      </c>
      <c r="R26" s="34">
        <v>7.0000000000000007E-2</v>
      </c>
    </row>
    <row r="27" spans="1:18" x14ac:dyDescent="0.2">
      <c r="A27" s="58"/>
      <c r="B27" s="36" t="s">
        <v>7</v>
      </c>
      <c r="C27" s="25"/>
      <c r="D27" s="38" t="s">
        <v>114</v>
      </c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91</v>
      </c>
      <c r="C28" s="25">
        <v>38</v>
      </c>
      <c r="D28" s="26">
        <v>53</v>
      </c>
      <c r="E28" s="25">
        <v>53</v>
      </c>
      <c r="F28" s="26">
        <v>38</v>
      </c>
      <c r="G28" s="25">
        <v>0</v>
      </c>
      <c r="H28" s="27">
        <v>32</v>
      </c>
      <c r="I28" s="27">
        <v>23</v>
      </c>
      <c r="J28" s="26">
        <v>36</v>
      </c>
      <c r="K28" s="25">
        <v>81</v>
      </c>
      <c r="L28" s="27">
        <v>1</v>
      </c>
      <c r="M28" s="27">
        <v>7</v>
      </c>
      <c r="N28" s="26">
        <v>3</v>
      </c>
      <c r="O28" s="25">
        <v>7</v>
      </c>
      <c r="P28" s="27">
        <v>27</v>
      </c>
      <c r="Q28" s="27">
        <v>33</v>
      </c>
      <c r="R28" s="26">
        <v>24</v>
      </c>
    </row>
    <row r="29" spans="1:18" x14ac:dyDescent="0.2">
      <c r="A29" s="58"/>
      <c r="B29" s="32">
        <v>0.09</v>
      </c>
      <c r="C29" s="33">
        <v>7.0000000000000007E-2</v>
      </c>
      <c r="D29" s="34">
        <v>0.11</v>
      </c>
      <c r="E29" s="33">
        <v>0.11</v>
      </c>
      <c r="F29" s="34">
        <v>7.0000000000000007E-2</v>
      </c>
      <c r="G29" s="25" t="s">
        <v>43</v>
      </c>
      <c r="H29" s="35">
        <v>0.11</v>
      </c>
      <c r="I29" s="35">
        <v>0.09</v>
      </c>
      <c r="J29" s="34">
        <v>0.1</v>
      </c>
      <c r="K29" s="33">
        <v>0.11</v>
      </c>
      <c r="L29" s="35">
        <v>0.01</v>
      </c>
      <c r="M29" s="35">
        <v>0.05</v>
      </c>
      <c r="N29" s="34">
        <v>0.04</v>
      </c>
      <c r="O29" s="33">
        <v>0.04</v>
      </c>
      <c r="P29" s="35">
        <v>0.1</v>
      </c>
      <c r="Q29" s="35">
        <v>0.12</v>
      </c>
      <c r="R29" s="34">
        <v>0.08</v>
      </c>
    </row>
    <row r="30" spans="1:18" x14ac:dyDescent="0.2">
      <c r="A30" s="58"/>
      <c r="B30" s="36" t="s">
        <v>158</v>
      </c>
      <c r="C30" s="25"/>
      <c r="D30" s="26"/>
      <c r="E30" s="25"/>
      <c r="F30" s="26"/>
      <c r="G30" s="25"/>
      <c r="H30" s="27"/>
      <c r="I30" s="27"/>
      <c r="J30" s="26"/>
      <c r="K30" s="37" t="s">
        <v>54</v>
      </c>
      <c r="L30" s="27"/>
      <c r="M30" s="27"/>
      <c r="N30" s="26"/>
      <c r="O30" s="25"/>
      <c r="P30" s="27"/>
      <c r="Q30" s="39" t="s">
        <v>19</v>
      </c>
      <c r="R30" s="26"/>
    </row>
    <row r="31" spans="1:18" x14ac:dyDescent="0.2">
      <c r="A31" s="58" t="s">
        <v>149</v>
      </c>
      <c r="B31" s="24">
        <v>831</v>
      </c>
      <c r="C31" s="25">
        <v>450</v>
      </c>
      <c r="D31" s="26">
        <v>380</v>
      </c>
      <c r="E31" s="25">
        <v>381</v>
      </c>
      <c r="F31" s="26">
        <v>449</v>
      </c>
      <c r="G31" s="25">
        <v>81</v>
      </c>
      <c r="H31" s="27">
        <v>239</v>
      </c>
      <c r="I31" s="27">
        <v>218</v>
      </c>
      <c r="J31" s="26">
        <v>293</v>
      </c>
      <c r="K31" s="25">
        <v>554</v>
      </c>
      <c r="L31" s="27">
        <v>100</v>
      </c>
      <c r="M31" s="27">
        <v>104</v>
      </c>
      <c r="N31" s="26">
        <v>73</v>
      </c>
      <c r="O31" s="25">
        <v>157</v>
      </c>
      <c r="P31" s="27">
        <v>217</v>
      </c>
      <c r="Q31" s="27">
        <v>211</v>
      </c>
      <c r="R31" s="26">
        <v>246</v>
      </c>
    </row>
    <row r="32" spans="1:18" x14ac:dyDescent="0.2">
      <c r="A32" s="58"/>
      <c r="B32" s="32">
        <v>0.82</v>
      </c>
      <c r="C32" s="33">
        <v>0.88</v>
      </c>
      <c r="D32" s="34">
        <v>0.76</v>
      </c>
      <c r="E32" s="33">
        <v>0.79</v>
      </c>
      <c r="F32" s="34">
        <v>0.85</v>
      </c>
      <c r="G32" s="33">
        <v>1</v>
      </c>
      <c r="H32" s="35">
        <v>0.8</v>
      </c>
      <c r="I32" s="35">
        <v>0.82</v>
      </c>
      <c r="J32" s="34">
        <v>0.8</v>
      </c>
      <c r="K32" s="33">
        <v>0.78</v>
      </c>
      <c r="L32" s="35">
        <v>0.93</v>
      </c>
      <c r="M32" s="35">
        <v>0.87</v>
      </c>
      <c r="N32" s="34">
        <v>0.94</v>
      </c>
      <c r="O32" s="33">
        <v>0.87</v>
      </c>
      <c r="P32" s="35">
        <v>0.78</v>
      </c>
      <c r="Q32" s="35">
        <v>0.8</v>
      </c>
      <c r="R32" s="34">
        <v>0.85</v>
      </c>
    </row>
    <row r="33" spans="1:18" x14ac:dyDescent="0.2">
      <c r="A33" s="58"/>
      <c r="B33" s="36" t="s">
        <v>159</v>
      </c>
      <c r="C33" s="37" t="s">
        <v>119</v>
      </c>
      <c r="D33" s="26"/>
      <c r="E33" s="25"/>
      <c r="F33" s="38" t="s">
        <v>63</v>
      </c>
      <c r="G33" s="25"/>
      <c r="H33" s="27"/>
      <c r="I33" s="27"/>
      <c r="J33" s="26"/>
      <c r="K33" s="25"/>
      <c r="L33" s="39" t="s">
        <v>39</v>
      </c>
      <c r="M33" s="27"/>
      <c r="N33" s="38" t="s">
        <v>39</v>
      </c>
      <c r="O33" s="37" t="s">
        <v>160</v>
      </c>
      <c r="P33" s="27"/>
      <c r="Q33" s="27"/>
      <c r="R33" s="26"/>
    </row>
    <row r="34" spans="1:18" x14ac:dyDescent="0.2">
      <c r="A34" s="58" t="s">
        <v>152</v>
      </c>
      <c r="B34" s="24">
        <v>377</v>
      </c>
      <c r="C34" s="25">
        <v>199</v>
      </c>
      <c r="D34" s="26">
        <v>178</v>
      </c>
      <c r="E34" s="25">
        <v>209</v>
      </c>
      <c r="F34" s="26">
        <v>167</v>
      </c>
      <c r="G34" s="25">
        <v>29</v>
      </c>
      <c r="H34" s="27">
        <v>113</v>
      </c>
      <c r="I34" s="27">
        <v>94</v>
      </c>
      <c r="J34" s="26">
        <v>140</v>
      </c>
      <c r="K34" s="25">
        <v>251</v>
      </c>
      <c r="L34" s="27">
        <v>41</v>
      </c>
      <c r="M34" s="27">
        <v>54</v>
      </c>
      <c r="N34" s="26">
        <v>30</v>
      </c>
      <c r="O34" s="25">
        <v>82</v>
      </c>
      <c r="P34" s="27">
        <v>82</v>
      </c>
      <c r="Q34" s="27">
        <v>83</v>
      </c>
      <c r="R34" s="26">
        <v>130</v>
      </c>
    </row>
    <row r="35" spans="1:18" x14ac:dyDescent="0.2">
      <c r="A35" s="58"/>
      <c r="B35" s="32">
        <v>0.37</v>
      </c>
      <c r="C35" s="33">
        <v>0.39</v>
      </c>
      <c r="D35" s="34">
        <v>0.36</v>
      </c>
      <c r="E35" s="33">
        <v>0.43</v>
      </c>
      <c r="F35" s="34">
        <v>0.32</v>
      </c>
      <c r="G35" s="33">
        <v>0.36</v>
      </c>
      <c r="H35" s="35">
        <v>0.38</v>
      </c>
      <c r="I35" s="35">
        <v>0.36</v>
      </c>
      <c r="J35" s="34">
        <v>0.38</v>
      </c>
      <c r="K35" s="33">
        <v>0.36</v>
      </c>
      <c r="L35" s="35">
        <v>0.38</v>
      </c>
      <c r="M35" s="35">
        <v>0.45</v>
      </c>
      <c r="N35" s="34">
        <v>0.39</v>
      </c>
      <c r="O35" s="33">
        <v>0.45</v>
      </c>
      <c r="P35" s="35">
        <v>0.28999999999999998</v>
      </c>
      <c r="Q35" s="35">
        <v>0.32</v>
      </c>
      <c r="R35" s="34">
        <v>0.45</v>
      </c>
    </row>
    <row r="36" spans="1:18" x14ac:dyDescent="0.2">
      <c r="A36" s="58"/>
      <c r="B36" s="36" t="s">
        <v>161</v>
      </c>
      <c r="C36" s="25"/>
      <c r="D36" s="26"/>
      <c r="E36" s="37" t="s">
        <v>28</v>
      </c>
      <c r="F36" s="26"/>
      <c r="G36" s="25"/>
      <c r="H36" s="27"/>
      <c r="I36" s="27"/>
      <c r="J36" s="26"/>
      <c r="K36" s="25"/>
      <c r="L36" s="27"/>
      <c r="M36" s="27"/>
      <c r="N36" s="26"/>
      <c r="O36" s="37" t="s">
        <v>162</v>
      </c>
      <c r="P36" s="27"/>
      <c r="Q36" s="27"/>
      <c r="R36" s="38" t="s">
        <v>163</v>
      </c>
    </row>
    <row r="37" spans="1:18" x14ac:dyDescent="0.2">
      <c r="A37" s="58" t="s">
        <v>154</v>
      </c>
      <c r="B37" s="24">
        <v>454</v>
      </c>
      <c r="C37" s="25">
        <v>251</v>
      </c>
      <c r="D37" s="26">
        <v>203</v>
      </c>
      <c r="E37" s="25">
        <v>172</v>
      </c>
      <c r="F37" s="26">
        <v>282</v>
      </c>
      <c r="G37" s="25">
        <v>52</v>
      </c>
      <c r="H37" s="27">
        <v>126</v>
      </c>
      <c r="I37" s="27">
        <v>123</v>
      </c>
      <c r="J37" s="26">
        <v>153</v>
      </c>
      <c r="K37" s="25">
        <v>303</v>
      </c>
      <c r="L37" s="27">
        <v>59</v>
      </c>
      <c r="M37" s="27">
        <v>50</v>
      </c>
      <c r="N37" s="26">
        <v>43</v>
      </c>
      <c r="O37" s="25">
        <v>75</v>
      </c>
      <c r="P37" s="27">
        <v>135</v>
      </c>
      <c r="Q37" s="27">
        <v>128</v>
      </c>
      <c r="R37" s="26">
        <v>116</v>
      </c>
    </row>
    <row r="38" spans="1:18" x14ac:dyDescent="0.2">
      <c r="A38" s="58"/>
      <c r="B38" s="32">
        <v>0.45</v>
      </c>
      <c r="C38" s="33">
        <v>0.49</v>
      </c>
      <c r="D38" s="34">
        <v>0.41</v>
      </c>
      <c r="E38" s="33">
        <v>0.36</v>
      </c>
      <c r="F38" s="34">
        <v>0.53</v>
      </c>
      <c r="G38" s="33">
        <v>0.64</v>
      </c>
      <c r="H38" s="35">
        <v>0.42</v>
      </c>
      <c r="I38" s="35">
        <v>0.46</v>
      </c>
      <c r="J38" s="34">
        <v>0.42</v>
      </c>
      <c r="K38" s="33">
        <v>0.43</v>
      </c>
      <c r="L38" s="35">
        <v>0.55000000000000004</v>
      </c>
      <c r="M38" s="35">
        <v>0.42</v>
      </c>
      <c r="N38" s="34">
        <v>0.55000000000000004</v>
      </c>
      <c r="O38" s="33">
        <v>0.42</v>
      </c>
      <c r="P38" s="35">
        <v>0.49</v>
      </c>
      <c r="Q38" s="35">
        <v>0.49</v>
      </c>
      <c r="R38" s="34">
        <v>0.4</v>
      </c>
    </row>
    <row r="39" spans="1:18" x14ac:dyDescent="0.2">
      <c r="A39" s="58"/>
      <c r="B39" s="36" t="s">
        <v>164</v>
      </c>
      <c r="C39" s="37" t="s">
        <v>93</v>
      </c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27"/>
      <c r="N39" s="26"/>
      <c r="O39" s="25"/>
      <c r="P39" s="27"/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8</v>
      </c>
      <c r="C43" s="25">
        <v>2</v>
      </c>
      <c r="D43" s="26">
        <v>6</v>
      </c>
      <c r="E43" s="25">
        <v>4</v>
      </c>
      <c r="F43" s="26">
        <v>3</v>
      </c>
      <c r="G43" s="25">
        <v>0</v>
      </c>
      <c r="H43" s="27">
        <v>0</v>
      </c>
      <c r="I43" s="27">
        <v>4</v>
      </c>
      <c r="J43" s="26">
        <v>4</v>
      </c>
      <c r="K43" s="25">
        <v>6</v>
      </c>
      <c r="L43" s="27">
        <v>0</v>
      </c>
      <c r="M43" s="27">
        <v>2</v>
      </c>
      <c r="N43" s="26">
        <v>0</v>
      </c>
      <c r="O43" s="25">
        <v>0</v>
      </c>
      <c r="P43" s="27">
        <v>6</v>
      </c>
      <c r="Q43" s="27">
        <v>2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0.01</v>
      </c>
      <c r="E44" s="33">
        <v>0.01</v>
      </c>
      <c r="F44" s="34">
        <v>0.01</v>
      </c>
      <c r="G44" s="25" t="s">
        <v>43</v>
      </c>
      <c r="H44" s="27" t="s">
        <v>43</v>
      </c>
      <c r="I44" s="35">
        <v>0.01</v>
      </c>
      <c r="J44" s="34">
        <v>0.01</v>
      </c>
      <c r="K44" s="33">
        <v>0.01</v>
      </c>
      <c r="L44" s="27" t="s">
        <v>43</v>
      </c>
      <c r="M44" s="35">
        <v>0.01</v>
      </c>
      <c r="N44" s="26" t="s">
        <v>43</v>
      </c>
      <c r="O44" s="25">
        <v>0</v>
      </c>
      <c r="P44" s="35">
        <v>0.02</v>
      </c>
      <c r="Q44" s="35">
        <v>0.01</v>
      </c>
      <c r="R44" s="26" t="s">
        <v>43</v>
      </c>
    </row>
    <row r="45" spans="1:18" x14ac:dyDescent="0.2">
      <c r="A45" s="58"/>
      <c r="B45" s="24"/>
      <c r="C45" s="25"/>
      <c r="D45" s="26"/>
      <c r="E45" s="25"/>
      <c r="F45" s="26"/>
      <c r="G45" s="25"/>
      <c r="H45" s="27"/>
      <c r="I45" s="27"/>
      <c r="J45" s="26"/>
      <c r="K45" s="25"/>
      <c r="L45" s="27"/>
      <c r="M45" s="27"/>
      <c r="N45" s="26"/>
      <c r="O45" s="25"/>
      <c r="P45" s="39" t="s">
        <v>73</v>
      </c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3" display="Back to ToC" xr:uid="{0465EF04-BEFE-425E-A15A-5981F1195C10}"/>
  </hyperlinks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E77E09-4339-4B62-A75F-FCCF7E6C2CF5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165</v>
      </c>
    </row>
    <row r="9" spans="1:18" x14ac:dyDescent="0.2">
      <c r="A9" s="45" t="s">
        <v>697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158</v>
      </c>
      <c r="C22" s="25">
        <v>56</v>
      </c>
      <c r="D22" s="26">
        <v>102</v>
      </c>
      <c r="E22" s="25">
        <v>96</v>
      </c>
      <c r="F22" s="26">
        <v>62</v>
      </c>
      <c r="G22" s="25">
        <v>4</v>
      </c>
      <c r="H22" s="27">
        <v>51</v>
      </c>
      <c r="I22" s="27">
        <v>27</v>
      </c>
      <c r="J22" s="26">
        <v>76</v>
      </c>
      <c r="K22" s="25">
        <v>131</v>
      </c>
      <c r="L22" s="27">
        <v>14</v>
      </c>
      <c r="M22" s="27">
        <v>11</v>
      </c>
      <c r="N22" s="26">
        <v>2</v>
      </c>
      <c r="O22" s="25">
        <v>21</v>
      </c>
      <c r="P22" s="27">
        <v>37</v>
      </c>
      <c r="Q22" s="27">
        <v>43</v>
      </c>
      <c r="R22" s="26">
        <v>57</v>
      </c>
    </row>
    <row r="23" spans="1:18" x14ac:dyDescent="0.2">
      <c r="A23" s="58"/>
      <c r="B23" s="32">
        <v>0.16</v>
      </c>
      <c r="C23" s="33">
        <v>0.11</v>
      </c>
      <c r="D23" s="34">
        <v>0.2</v>
      </c>
      <c r="E23" s="33">
        <v>0.2</v>
      </c>
      <c r="F23" s="34">
        <v>0.12</v>
      </c>
      <c r="G23" s="33">
        <v>0.05</v>
      </c>
      <c r="H23" s="35">
        <v>0.17</v>
      </c>
      <c r="I23" s="35">
        <v>0.1</v>
      </c>
      <c r="J23" s="34">
        <v>0.21</v>
      </c>
      <c r="K23" s="33">
        <v>0.19</v>
      </c>
      <c r="L23" s="35">
        <v>0.13</v>
      </c>
      <c r="M23" s="35">
        <v>0.09</v>
      </c>
      <c r="N23" s="34">
        <v>0.03</v>
      </c>
      <c r="O23" s="33">
        <v>0.12</v>
      </c>
      <c r="P23" s="35">
        <v>0.13</v>
      </c>
      <c r="Q23" s="35">
        <v>0.16</v>
      </c>
      <c r="R23" s="34">
        <v>0.2</v>
      </c>
    </row>
    <row r="24" spans="1:18" x14ac:dyDescent="0.2">
      <c r="A24" s="58"/>
      <c r="B24" s="36" t="s">
        <v>166</v>
      </c>
      <c r="C24" s="25"/>
      <c r="D24" s="38" t="s">
        <v>114</v>
      </c>
      <c r="E24" s="37" t="s">
        <v>28</v>
      </c>
      <c r="F24" s="26"/>
      <c r="G24" s="25"/>
      <c r="H24" s="39" t="s">
        <v>79</v>
      </c>
      <c r="I24" s="27"/>
      <c r="J24" s="38" t="s">
        <v>167</v>
      </c>
      <c r="K24" s="37" t="s">
        <v>168</v>
      </c>
      <c r="L24" s="27"/>
      <c r="M24" s="27"/>
      <c r="N24" s="26"/>
      <c r="O24" s="25"/>
      <c r="P24" s="27"/>
      <c r="Q24" s="27"/>
      <c r="R24" s="38" t="s">
        <v>80</v>
      </c>
    </row>
    <row r="25" spans="1:18" x14ac:dyDescent="0.2">
      <c r="A25" s="58" t="s">
        <v>144</v>
      </c>
      <c r="B25" s="24">
        <v>56</v>
      </c>
      <c r="C25" s="25">
        <v>21</v>
      </c>
      <c r="D25" s="26">
        <v>35</v>
      </c>
      <c r="E25" s="25">
        <v>35</v>
      </c>
      <c r="F25" s="26">
        <v>21</v>
      </c>
      <c r="G25" s="25">
        <v>4</v>
      </c>
      <c r="H25" s="27">
        <v>20</v>
      </c>
      <c r="I25" s="27">
        <v>5</v>
      </c>
      <c r="J25" s="26">
        <v>28</v>
      </c>
      <c r="K25" s="25">
        <v>52</v>
      </c>
      <c r="L25" s="27">
        <v>4</v>
      </c>
      <c r="M25" s="27">
        <v>0</v>
      </c>
      <c r="N25" s="26">
        <v>0</v>
      </c>
      <c r="O25" s="25">
        <v>12</v>
      </c>
      <c r="P25" s="27">
        <v>11</v>
      </c>
      <c r="Q25" s="27">
        <v>13</v>
      </c>
      <c r="R25" s="26">
        <v>20</v>
      </c>
    </row>
    <row r="26" spans="1:18" x14ac:dyDescent="0.2">
      <c r="A26" s="58"/>
      <c r="B26" s="32">
        <v>0.06</v>
      </c>
      <c r="C26" s="33">
        <v>0.04</v>
      </c>
      <c r="D26" s="34">
        <v>7.0000000000000007E-2</v>
      </c>
      <c r="E26" s="33">
        <v>7.0000000000000007E-2</v>
      </c>
      <c r="F26" s="34">
        <v>0.04</v>
      </c>
      <c r="G26" s="33">
        <v>0.05</v>
      </c>
      <c r="H26" s="35">
        <v>7.0000000000000007E-2</v>
      </c>
      <c r="I26" s="35">
        <v>0.02</v>
      </c>
      <c r="J26" s="34">
        <v>0.08</v>
      </c>
      <c r="K26" s="33">
        <v>7.0000000000000007E-2</v>
      </c>
      <c r="L26" s="35">
        <v>0.03</v>
      </c>
      <c r="M26" s="27" t="s">
        <v>43</v>
      </c>
      <c r="N26" s="26" t="s">
        <v>43</v>
      </c>
      <c r="O26" s="33">
        <v>7.0000000000000007E-2</v>
      </c>
      <c r="P26" s="35">
        <v>0.04</v>
      </c>
      <c r="Q26" s="35">
        <v>0.05</v>
      </c>
      <c r="R26" s="34">
        <v>7.0000000000000007E-2</v>
      </c>
    </row>
    <row r="27" spans="1:18" x14ac:dyDescent="0.2">
      <c r="A27" s="58"/>
      <c r="B27" s="36" t="s">
        <v>169</v>
      </c>
      <c r="C27" s="25"/>
      <c r="D27" s="26"/>
      <c r="E27" s="37" t="s">
        <v>45</v>
      </c>
      <c r="F27" s="26"/>
      <c r="G27" s="25"/>
      <c r="H27" s="39" t="s">
        <v>13</v>
      </c>
      <c r="I27" s="27"/>
      <c r="J27" s="38" t="s">
        <v>82</v>
      </c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102</v>
      </c>
      <c r="C28" s="25">
        <v>35</v>
      </c>
      <c r="D28" s="26">
        <v>67</v>
      </c>
      <c r="E28" s="25">
        <v>60</v>
      </c>
      <c r="F28" s="26">
        <v>42</v>
      </c>
      <c r="G28" s="25">
        <v>0</v>
      </c>
      <c r="H28" s="27">
        <v>31</v>
      </c>
      <c r="I28" s="27">
        <v>22</v>
      </c>
      <c r="J28" s="26">
        <v>49</v>
      </c>
      <c r="K28" s="25">
        <v>78</v>
      </c>
      <c r="L28" s="27">
        <v>10</v>
      </c>
      <c r="M28" s="27">
        <v>11</v>
      </c>
      <c r="N28" s="26">
        <v>2</v>
      </c>
      <c r="O28" s="25">
        <v>9</v>
      </c>
      <c r="P28" s="27">
        <v>26</v>
      </c>
      <c r="Q28" s="27">
        <v>30</v>
      </c>
      <c r="R28" s="26">
        <v>37</v>
      </c>
    </row>
    <row r="29" spans="1:18" x14ac:dyDescent="0.2">
      <c r="A29" s="58"/>
      <c r="B29" s="32">
        <v>0.1</v>
      </c>
      <c r="C29" s="33">
        <v>7.0000000000000007E-2</v>
      </c>
      <c r="D29" s="34">
        <v>0.13</v>
      </c>
      <c r="E29" s="33">
        <v>0.12</v>
      </c>
      <c r="F29" s="34">
        <v>0.08</v>
      </c>
      <c r="G29" s="25" t="s">
        <v>43</v>
      </c>
      <c r="H29" s="35">
        <v>0.1</v>
      </c>
      <c r="I29" s="35">
        <v>0.08</v>
      </c>
      <c r="J29" s="34">
        <v>0.13</v>
      </c>
      <c r="K29" s="33">
        <v>0.11</v>
      </c>
      <c r="L29" s="35">
        <v>0.1</v>
      </c>
      <c r="M29" s="35">
        <v>0.09</v>
      </c>
      <c r="N29" s="34">
        <v>0.03</v>
      </c>
      <c r="O29" s="33">
        <v>0.05</v>
      </c>
      <c r="P29" s="35">
        <v>0.09</v>
      </c>
      <c r="Q29" s="35">
        <v>0.11</v>
      </c>
      <c r="R29" s="34">
        <v>0.13</v>
      </c>
    </row>
    <row r="30" spans="1:18" x14ac:dyDescent="0.2">
      <c r="A30" s="58"/>
      <c r="B30" s="36" t="s">
        <v>170</v>
      </c>
      <c r="C30" s="25"/>
      <c r="D30" s="38" t="s">
        <v>114</v>
      </c>
      <c r="E30" s="37" t="s">
        <v>137</v>
      </c>
      <c r="F30" s="26"/>
      <c r="G30" s="25"/>
      <c r="H30" s="27"/>
      <c r="I30" s="27"/>
      <c r="J30" s="38" t="s">
        <v>171</v>
      </c>
      <c r="K30" s="37" t="s">
        <v>6</v>
      </c>
      <c r="L30" s="27"/>
      <c r="M30" s="27"/>
      <c r="N30" s="26"/>
      <c r="O30" s="25"/>
      <c r="P30" s="27"/>
      <c r="Q30" s="27"/>
      <c r="R30" s="38" t="s">
        <v>56</v>
      </c>
    </row>
    <row r="31" spans="1:18" x14ac:dyDescent="0.2">
      <c r="A31" s="58" t="s">
        <v>149</v>
      </c>
      <c r="B31" s="24">
        <v>846</v>
      </c>
      <c r="C31" s="25">
        <v>455</v>
      </c>
      <c r="D31" s="26">
        <v>391</v>
      </c>
      <c r="E31" s="25">
        <v>382</v>
      </c>
      <c r="F31" s="26">
        <v>464</v>
      </c>
      <c r="G31" s="25">
        <v>78</v>
      </c>
      <c r="H31" s="27">
        <v>246</v>
      </c>
      <c r="I31" s="27">
        <v>236</v>
      </c>
      <c r="J31" s="26">
        <v>287</v>
      </c>
      <c r="K31" s="25">
        <v>571</v>
      </c>
      <c r="L31" s="27">
        <v>93</v>
      </c>
      <c r="M31" s="27">
        <v>107</v>
      </c>
      <c r="N31" s="26">
        <v>75</v>
      </c>
      <c r="O31" s="25">
        <v>159</v>
      </c>
      <c r="P31" s="27">
        <v>237</v>
      </c>
      <c r="Q31" s="27">
        <v>218</v>
      </c>
      <c r="R31" s="26">
        <v>232</v>
      </c>
    </row>
    <row r="32" spans="1:18" x14ac:dyDescent="0.2">
      <c r="A32" s="58"/>
      <c r="B32" s="32">
        <v>0.84</v>
      </c>
      <c r="C32" s="33">
        <v>0.89</v>
      </c>
      <c r="D32" s="34">
        <v>0.79</v>
      </c>
      <c r="E32" s="33">
        <v>0.79</v>
      </c>
      <c r="F32" s="34">
        <v>0.88</v>
      </c>
      <c r="G32" s="33">
        <v>0.95</v>
      </c>
      <c r="H32" s="35">
        <v>0.82</v>
      </c>
      <c r="I32" s="35">
        <v>0.89</v>
      </c>
      <c r="J32" s="34">
        <v>0.79</v>
      </c>
      <c r="K32" s="33">
        <v>0.81</v>
      </c>
      <c r="L32" s="35">
        <v>0.87</v>
      </c>
      <c r="M32" s="35">
        <v>0.9</v>
      </c>
      <c r="N32" s="34">
        <v>0.97</v>
      </c>
      <c r="O32" s="33">
        <v>0.88</v>
      </c>
      <c r="P32" s="35">
        <v>0.86</v>
      </c>
      <c r="Q32" s="35">
        <v>0.83</v>
      </c>
      <c r="R32" s="34">
        <v>0.8</v>
      </c>
    </row>
    <row r="33" spans="1:18" x14ac:dyDescent="0.2">
      <c r="A33" s="58"/>
      <c r="B33" s="36" t="s">
        <v>172</v>
      </c>
      <c r="C33" s="37" t="s">
        <v>119</v>
      </c>
      <c r="D33" s="26"/>
      <c r="E33" s="25"/>
      <c r="F33" s="38" t="s">
        <v>33</v>
      </c>
      <c r="G33" s="25"/>
      <c r="H33" s="27"/>
      <c r="I33" s="39" t="s">
        <v>90</v>
      </c>
      <c r="J33" s="26"/>
      <c r="K33" s="25"/>
      <c r="L33" s="27"/>
      <c r="M33" s="27"/>
      <c r="N33" s="38" t="s">
        <v>47</v>
      </c>
      <c r="O33" s="25"/>
      <c r="P33" s="27"/>
      <c r="Q33" s="27"/>
      <c r="R33" s="26"/>
    </row>
    <row r="34" spans="1:18" x14ac:dyDescent="0.2">
      <c r="A34" s="58" t="s">
        <v>152</v>
      </c>
      <c r="B34" s="24">
        <v>358</v>
      </c>
      <c r="C34" s="25">
        <v>183</v>
      </c>
      <c r="D34" s="26">
        <v>175</v>
      </c>
      <c r="E34" s="25">
        <v>195</v>
      </c>
      <c r="F34" s="26">
        <v>163</v>
      </c>
      <c r="G34" s="25">
        <v>13</v>
      </c>
      <c r="H34" s="27">
        <v>108</v>
      </c>
      <c r="I34" s="27">
        <v>107</v>
      </c>
      <c r="J34" s="26">
        <v>131</v>
      </c>
      <c r="K34" s="25">
        <v>253</v>
      </c>
      <c r="L34" s="27">
        <v>40</v>
      </c>
      <c r="M34" s="27">
        <v>38</v>
      </c>
      <c r="N34" s="26">
        <v>27</v>
      </c>
      <c r="O34" s="25">
        <v>55</v>
      </c>
      <c r="P34" s="27">
        <v>94</v>
      </c>
      <c r="Q34" s="27">
        <v>93</v>
      </c>
      <c r="R34" s="26">
        <v>116</v>
      </c>
    </row>
    <row r="35" spans="1:18" x14ac:dyDescent="0.2">
      <c r="A35" s="58"/>
      <c r="B35" s="32">
        <v>0.35</v>
      </c>
      <c r="C35" s="33">
        <v>0.36</v>
      </c>
      <c r="D35" s="34">
        <v>0.35</v>
      </c>
      <c r="E35" s="33">
        <v>0.4</v>
      </c>
      <c r="F35" s="34">
        <v>0.31</v>
      </c>
      <c r="G35" s="33">
        <v>0.15</v>
      </c>
      <c r="H35" s="35">
        <v>0.36</v>
      </c>
      <c r="I35" s="35">
        <v>0.4</v>
      </c>
      <c r="J35" s="34">
        <v>0.36</v>
      </c>
      <c r="K35" s="33">
        <v>0.36</v>
      </c>
      <c r="L35" s="35">
        <v>0.37</v>
      </c>
      <c r="M35" s="35">
        <v>0.32</v>
      </c>
      <c r="N35" s="34">
        <v>0.35</v>
      </c>
      <c r="O35" s="33">
        <v>0.31</v>
      </c>
      <c r="P35" s="35">
        <v>0.34</v>
      </c>
      <c r="Q35" s="35">
        <v>0.35</v>
      </c>
      <c r="R35" s="34">
        <v>0.4</v>
      </c>
    </row>
    <row r="36" spans="1:18" x14ac:dyDescent="0.2">
      <c r="A36" s="58"/>
      <c r="B36" s="36" t="s">
        <v>10</v>
      </c>
      <c r="C36" s="25"/>
      <c r="D36" s="26"/>
      <c r="E36" s="37" t="s">
        <v>28</v>
      </c>
      <c r="F36" s="26"/>
      <c r="G36" s="25"/>
      <c r="H36" s="27"/>
      <c r="I36" s="39" t="s">
        <v>80</v>
      </c>
      <c r="J36" s="26"/>
      <c r="K36" s="25"/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154</v>
      </c>
      <c r="B37" s="24">
        <v>488</v>
      </c>
      <c r="C37" s="25">
        <v>272</v>
      </c>
      <c r="D37" s="26">
        <v>216</v>
      </c>
      <c r="E37" s="25">
        <v>187</v>
      </c>
      <c r="F37" s="26">
        <v>300</v>
      </c>
      <c r="G37" s="25">
        <v>65</v>
      </c>
      <c r="H37" s="27">
        <v>138</v>
      </c>
      <c r="I37" s="27">
        <v>129</v>
      </c>
      <c r="J37" s="26">
        <v>156</v>
      </c>
      <c r="K37" s="25">
        <v>318</v>
      </c>
      <c r="L37" s="27">
        <v>53</v>
      </c>
      <c r="M37" s="27">
        <v>69</v>
      </c>
      <c r="N37" s="26">
        <v>48</v>
      </c>
      <c r="O37" s="25">
        <v>104</v>
      </c>
      <c r="P37" s="27">
        <v>143</v>
      </c>
      <c r="Q37" s="27">
        <v>125</v>
      </c>
      <c r="R37" s="26">
        <v>116</v>
      </c>
    </row>
    <row r="38" spans="1:18" x14ac:dyDescent="0.2">
      <c r="A38" s="58"/>
      <c r="B38" s="32">
        <v>0.48</v>
      </c>
      <c r="C38" s="33">
        <v>0.53</v>
      </c>
      <c r="D38" s="34">
        <v>0.43</v>
      </c>
      <c r="E38" s="33">
        <v>0.39</v>
      </c>
      <c r="F38" s="34">
        <v>0.56999999999999995</v>
      </c>
      <c r="G38" s="33">
        <v>0.8</v>
      </c>
      <c r="H38" s="35">
        <v>0.46</v>
      </c>
      <c r="I38" s="35">
        <v>0.49</v>
      </c>
      <c r="J38" s="34">
        <v>0.43</v>
      </c>
      <c r="K38" s="33">
        <v>0.45</v>
      </c>
      <c r="L38" s="35">
        <v>0.5</v>
      </c>
      <c r="M38" s="35">
        <v>0.57999999999999996</v>
      </c>
      <c r="N38" s="34">
        <v>0.62</v>
      </c>
      <c r="O38" s="33">
        <v>0.56999999999999995</v>
      </c>
      <c r="P38" s="35">
        <v>0.52</v>
      </c>
      <c r="Q38" s="35">
        <v>0.47</v>
      </c>
      <c r="R38" s="34">
        <v>0.4</v>
      </c>
    </row>
    <row r="39" spans="1:18" x14ac:dyDescent="0.2">
      <c r="A39" s="58"/>
      <c r="B39" s="36" t="s">
        <v>173</v>
      </c>
      <c r="C39" s="37" t="s">
        <v>119</v>
      </c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27"/>
      <c r="N39" s="38" t="s">
        <v>64</v>
      </c>
      <c r="O39" s="37" t="s">
        <v>98</v>
      </c>
      <c r="P39" s="39" t="s">
        <v>22</v>
      </c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6</v>
      </c>
      <c r="C43" s="25">
        <v>1</v>
      </c>
      <c r="D43" s="26">
        <v>5</v>
      </c>
      <c r="E43" s="25">
        <v>4</v>
      </c>
      <c r="F43" s="26">
        <v>3</v>
      </c>
      <c r="G43" s="25">
        <v>0</v>
      </c>
      <c r="H43" s="27">
        <v>1</v>
      </c>
      <c r="I43" s="27">
        <v>3</v>
      </c>
      <c r="J43" s="26">
        <v>2</v>
      </c>
      <c r="K43" s="25">
        <v>5</v>
      </c>
      <c r="L43" s="27">
        <v>0</v>
      </c>
      <c r="M43" s="27">
        <v>2</v>
      </c>
      <c r="N43" s="26">
        <v>0</v>
      </c>
      <c r="O43" s="25">
        <v>0</v>
      </c>
      <c r="P43" s="27">
        <v>3</v>
      </c>
      <c r="Q43" s="27">
        <v>2</v>
      </c>
      <c r="R43" s="26">
        <v>1</v>
      </c>
    </row>
    <row r="44" spans="1:18" x14ac:dyDescent="0.2">
      <c r="A44" s="58"/>
      <c r="B44" s="32">
        <v>0.01</v>
      </c>
      <c r="C44" s="25">
        <v>0</v>
      </c>
      <c r="D44" s="34">
        <v>0.01</v>
      </c>
      <c r="E44" s="33">
        <v>0.01</v>
      </c>
      <c r="F44" s="34">
        <v>0.01</v>
      </c>
      <c r="G44" s="25" t="s">
        <v>43</v>
      </c>
      <c r="H44" s="27">
        <v>0</v>
      </c>
      <c r="I44" s="35">
        <v>0.01</v>
      </c>
      <c r="J44" s="26">
        <v>0</v>
      </c>
      <c r="K44" s="33">
        <v>0.01</v>
      </c>
      <c r="L44" s="27" t="s">
        <v>43</v>
      </c>
      <c r="M44" s="35">
        <v>0.01</v>
      </c>
      <c r="N44" s="26" t="s">
        <v>43</v>
      </c>
      <c r="O44" s="25">
        <v>0</v>
      </c>
      <c r="P44" s="35">
        <v>0.01</v>
      </c>
      <c r="Q44" s="35">
        <v>0.01</v>
      </c>
      <c r="R44" s="26">
        <v>0</v>
      </c>
    </row>
    <row r="45" spans="1:18" x14ac:dyDescent="0.2">
      <c r="A45" s="58"/>
      <c r="B45" s="24"/>
      <c r="C45" s="25"/>
      <c r="D45" s="26"/>
      <c r="E45" s="25"/>
      <c r="F45" s="26"/>
      <c r="G45" s="25"/>
      <c r="H45" s="27"/>
      <c r="I45" s="27"/>
      <c r="J45" s="26"/>
      <c r="K45" s="25"/>
      <c r="L45" s="27"/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4" display="Back to ToC" xr:uid="{02C021A5-6C25-4B6D-85BE-146E13BD59BD}"/>
  </hyperlinks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BF7626-0E20-49FB-92C6-459DE37FC4A1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174</v>
      </c>
    </row>
    <row r="9" spans="1:18" x14ac:dyDescent="0.2">
      <c r="A9" s="45" t="s">
        <v>698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77</v>
      </c>
      <c r="C22" s="25">
        <v>25</v>
      </c>
      <c r="D22" s="26">
        <v>52</v>
      </c>
      <c r="E22" s="25">
        <v>57</v>
      </c>
      <c r="F22" s="26">
        <v>20</v>
      </c>
      <c r="G22" s="25">
        <v>10</v>
      </c>
      <c r="H22" s="27">
        <v>25</v>
      </c>
      <c r="I22" s="27">
        <v>14</v>
      </c>
      <c r="J22" s="26">
        <v>28</v>
      </c>
      <c r="K22" s="25">
        <v>69</v>
      </c>
      <c r="L22" s="27">
        <v>3</v>
      </c>
      <c r="M22" s="27">
        <v>3</v>
      </c>
      <c r="N22" s="26">
        <v>3</v>
      </c>
      <c r="O22" s="25">
        <v>14</v>
      </c>
      <c r="P22" s="27">
        <v>15</v>
      </c>
      <c r="Q22" s="27">
        <v>25</v>
      </c>
      <c r="R22" s="26">
        <v>23</v>
      </c>
    </row>
    <row r="23" spans="1:18" x14ac:dyDescent="0.2">
      <c r="A23" s="58"/>
      <c r="B23" s="32">
        <v>0.08</v>
      </c>
      <c r="C23" s="33">
        <v>0.05</v>
      </c>
      <c r="D23" s="34">
        <v>0.1</v>
      </c>
      <c r="E23" s="33">
        <v>0.12</v>
      </c>
      <c r="F23" s="34">
        <v>0.04</v>
      </c>
      <c r="G23" s="33">
        <v>0.12</v>
      </c>
      <c r="H23" s="35">
        <v>0.08</v>
      </c>
      <c r="I23" s="35">
        <v>0.05</v>
      </c>
      <c r="J23" s="34">
        <v>0.08</v>
      </c>
      <c r="K23" s="33">
        <v>0.1</v>
      </c>
      <c r="L23" s="35">
        <v>0.03</v>
      </c>
      <c r="M23" s="35">
        <v>0.02</v>
      </c>
      <c r="N23" s="34">
        <v>0.04</v>
      </c>
      <c r="O23" s="33">
        <v>0.08</v>
      </c>
      <c r="P23" s="35">
        <v>0.05</v>
      </c>
      <c r="Q23" s="35">
        <v>0.1</v>
      </c>
      <c r="R23" s="34">
        <v>0.08</v>
      </c>
    </row>
    <row r="24" spans="1:18" x14ac:dyDescent="0.2">
      <c r="A24" s="58"/>
      <c r="B24" s="36" t="s">
        <v>175</v>
      </c>
      <c r="C24" s="25"/>
      <c r="D24" s="38" t="s">
        <v>114</v>
      </c>
      <c r="E24" s="37" t="s">
        <v>28</v>
      </c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144</v>
      </c>
      <c r="B25" s="24">
        <v>26</v>
      </c>
      <c r="C25" s="25">
        <v>11</v>
      </c>
      <c r="D25" s="26">
        <v>15</v>
      </c>
      <c r="E25" s="25">
        <v>19</v>
      </c>
      <c r="F25" s="26">
        <v>7</v>
      </c>
      <c r="G25" s="25">
        <v>0</v>
      </c>
      <c r="H25" s="27">
        <v>12</v>
      </c>
      <c r="I25" s="27">
        <v>2</v>
      </c>
      <c r="J25" s="26">
        <v>11</v>
      </c>
      <c r="K25" s="25">
        <v>25</v>
      </c>
      <c r="L25" s="27">
        <v>1</v>
      </c>
      <c r="M25" s="27">
        <v>0</v>
      </c>
      <c r="N25" s="26">
        <v>0</v>
      </c>
      <c r="O25" s="25">
        <v>6</v>
      </c>
      <c r="P25" s="27">
        <v>4</v>
      </c>
      <c r="Q25" s="27">
        <v>8</v>
      </c>
      <c r="R25" s="26">
        <v>8</v>
      </c>
    </row>
    <row r="26" spans="1:18" x14ac:dyDescent="0.2">
      <c r="A26" s="58"/>
      <c r="B26" s="32">
        <v>0.03</v>
      </c>
      <c r="C26" s="33">
        <v>0.02</v>
      </c>
      <c r="D26" s="34">
        <v>0.03</v>
      </c>
      <c r="E26" s="33">
        <v>0.04</v>
      </c>
      <c r="F26" s="34">
        <v>0.01</v>
      </c>
      <c r="G26" s="25" t="s">
        <v>43</v>
      </c>
      <c r="H26" s="35">
        <v>0.04</v>
      </c>
      <c r="I26" s="35">
        <v>0.01</v>
      </c>
      <c r="J26" s="34">
        <v>0.03</v>
      </c>
      <c r="K26" s="33">
        <v>0.03</v>
      </c>
      <c r="L26" s="35">
        <v>0.01</v>
      </c>
      <c r="M26" s="27" t="s">
        <v>43</v>
      </c>
      <c r="N26" s="26" t="s">
        <v>43</v>
      </c>
      <c r="O26" s="33">
        <v>0.03</v>
      </c>
      <c r="P26" s="35">
        <v>0.02</v>
      </c>
      <c r="Q26" s="35">
        <v>0.03</v>
      </c>
      <c r="R26" s="34">
        <v>0.03</v>
      </c>
    </row>
    <row r="27" spans="1:18" x14ac:dyDescent="0.2">
      <c r="A27" s="58"/>
      <c r="B27" s="36" t="s">
        <v>176</v>
      </c>
      <c r="C27" s="25"/>
      <c r="D27" s="26"/>
      <c r="E27" s="37" t="s">
        <v>137</v>
      </c>
      <c r="F27" s="26"/>
      <c r="G27" s="25"/>
      <c r="H27" s="39" t="s">
        <v>79</v>
      </c>
      <c r="I27" s="27"/>
      <c r="J27" s="38" t="s">
        <v>79</v>
      </c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52</v>
      </c>
      <c r="C28" s="25">
        <v>14</v>
      </c>
      <c r="D28" s="26">
        <v>37</v>
      </c>
      <c r="E28" s="25">
        <v>38</v>
      </c>
      <c r="F28" s="26">
        <v>13</v>
      </c>
      <c r="G28" s="25">
        <v>10</v>
      </c>
      <c r="H28" s="27">
        <v>12</v>
      </c>
      <c r="I28" s="27">
        <v>12</v>
      </c>
      <c r="J28" s="26">
        <v>17</v>
      </c>
      <c r="K28" s="25">
        <v>44</v>
      </c>
      <c r="L28" s="27">
        <v>2</v>
      </c>
      <c r="M28" s="27">
        <v>3</v>
      </c>
      <c r="N28" s="26">
        <v>3</v>
      </c>
      <c r="O28" s="25">
        <v>8</v>
      </c>
      <c r="P28" s="27">
        <v>11</v>
      </c>
      <c r="Q28" s="27">
        <v>17</v>
      </c>
      <c r="R28" s="26">
        <v>16</v>
      </c>
    </row>
    <row r="29" spans="1:18" x14ac:dyDescent="0.2">
      <c r="A29" s="58"/>
      <c r="B29" s="32">
        <v>0.05</v>
      </c>
      <c r="C29" s="33">
        <v>0.03</v>
      </c>
      <c r="D29" s="34">
        <v>0.08</v>
      </c>
      <c r="E29" s="33">
        <v>0.08</v>
      </c>
      <c r="F29" s="34">
        <v>0.03</v>
      </c>
      <c r="G29" s="33">
        <v>0.12</v>
      </c>
      <c r="H29" s="35">
        <v>0.04</v>
      </c>
      <c r="I29" s="35">
        <v>0.05</v>
      </c>
      <c r="J29" s="34">
        <v>0.05</v>
      </c>
      <c r="K29" s="33">
        <v>0.06</v>
      </c>
      <c r="L29" s="35">
        <v>0.02</v>
      </c>
      <c r="M29" s="35">
        <v>0.02</v>
      </c>
      <c r="N29" s="34">
        <v>0.04</v>
      </c>
      <c r="O29" s="33">
        <v>0.04</v>
      </c>
      <c r="P29" s="35">
        <v>0.04</v>
      </c>
      <c r="Q29" s="35">
        <v>7.0000000000000007E-2</v>
      </c>
      <c r="R29" s="34">
        <v>0.05</v>
      </c>
    </row>
    <row r="30" spans="1:18" x14ac:dyDescent="0.2">
      <c r="A30" s="58"/>
      <c r="B30" s="36" t="s">
        <v>177</v>
      </c>
      <c r="C30" s="25"/>
      <c r="D30" s="38" t="s">
        <v>114</v>
      </c>
      <c r="E30" s="37" t="s">
        <v>28</v>
      </c>
      <c r="F30" s="26"/>
      <c r="G30" s="25"/>
      <c r="H30" s="27"/>
      <c r="I30" s="27"/>
      <c r="J30" s="26"/>
      <c r="K30" s="37" t="s">
        <v>6</v>
      </c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149</v>
      </c>
      <c r="B31" s="24">
        <v>920</v>
      </c>
      <c r="C31" s="25">
        <v>485</v>
      </c>
      <c r="D31" s="26">
        <v>436</v>
      </c>
      <c r="E31" s="25">
        <v>419</v>
      </c>
      <c r="F31" s="26">
        <v>501</v>
      </c>
      <c r="G31" s="25">
        <v>71</v>
      </c>
      <c r="H31" s="27">
        <v>270</v>
      </c>
      <c r="I31" s="27">
        <v>248</v>
      </c>
      <c r="J31" s="26">
        <v>331</v>
      </c>
      <c r="K31" s="25">
        <v>630</v>
      </c>
      <c r="L31" s="27">
        <v>101</v>
      </c>
      <c r="M31" s="27">
        <v>115</v>
      </c>
      <c r="N31" s="26">
        <v>74</v>
      </c>
      <c r="O31" s="25">
        <v>167</v>
      </c>
      <c r="P31" s="27">
        <v>257</v>
      </c>
      <c r="Q31" s="27">
        <v>236</v>
      </c>
      <c r="R31" s="26">
        <v>261</v>
      </c>
    </row>
    <row r="32" spans="1:18" x14ac:dyDescent="0.2">
      <c r="A32" s="58"/>
      <c r="B32" s="32">
        <v>0.91</v>
      </c>
      <c r="C32" s="33">
        <v>0.95</v>
      </c>
      <c r="D32" s="34">
        <v>0.87</v>
      </c>
      <c r="E32" s="33">
        <v>0.87</v>
      </c>
      <c r="F32" s="34">
        <v>0.95</v>
      </c>
      <c r="G32" s="33">
        <v>0.88</v>
      </c>
      <c r="H32" s="35">
        <v>0.91</v>
      </c>
      <c r="I32" s="35">
        <v>0.93</v>
      </c>
      <c r="J32" s="34">
        <v>0.91</v>
      </c>
      <c r="K32" s="33">
        <v>0.89</v>
      </c>
      <c r="L32" s="35">
        <v>0.95</v>
      </c>
      <c r="M32" s="35">
        <v>0.97</v>
      </c>
      <c r="N32" s="34">
        <v>0.96</v>
      </c>
      <c r="O32" s="33">
        <v>0.92</v>
      </c>
      <c r="P32" s="35">
        <v>0.93</v>
      </c>
      <c r="Q32" s="35">
        <v>0.9</v>
      </c>
      <c r="R32" s="34">
        <v>0.9</v>
      </c>
    </row>
    <row r="33" spans="1:18" x14ac:dyDescent="0.2">
      <c r="A33" s="58"/>
      <c r="B33" s="36" t="s">
        <v>150</v>
      </c>
      <c r="C33" s="37" t="s">
        <v>119</v>
      </c>
      <c r="D33" s="26"/>
      <c r="E33" s="25"/>
      <c r="F33" s="38" t="s">
        <v>33</v>
      </c>
      <c r="G33" s="25"/>
      <c r="H33" s="27"/>
      <c r="I33" s="27"/>
      <c r="J33" s="26"/>
      <c r="K33" s="25"/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152</v>
      </c>
      <c r="B34" s="24">
        <v>351</v>
      </c>
      <c r="C34" s="25">
        <v>179</v>
      </c>
      <c r="D34" s="26">
        <v>172</v>
      </c>
      <c r="E34" s="25">
        <v>202</v>
      </c>
      <c r="F34" s="26">
        <v>149</v>
      </c>
      <c r="G34" s="25">
        <v>13</v>
      </c>
      <c r="H34" s="27">
        <v>104</v>
      </c>
      <c r="I34" s="27">
        <v>101</v>
      </c>
      <c r="J34" s="26">
        <v>133</v>
      </c>
      <c r="K34" s="25">
        <v>240</v>
      </c>
      <c r="L34" s="27">
        <v>36</v>
      </c>
      <c r="M34" s="27">
        <v>53</v>
      </c>
      <c r="N34" s="26">
        <v>22</v>
      </c>
      <c r="O34" s="25">
        <v>57</v>
      </c>
      <c r="P34" s="27">
        <v>81</v>
      </c>
      <c r="Q34" s="27">
        <v>92</v>
      </c>
      <c r="R34" s="26">
        <v>122</v>
      </c>
    </row>
    <row r="35" spans="1:18" x14ac:dyDescent="0.2">
      <c r="A35" s="58"/>
      <c r="B35" s="32">
        <v>0.35</v>
      </c>
      <c r="C35" s="33">
        <v>0.35</v>
      </c>
      <c r="D35" s="34">
        <v>0.35</v>
      </c>
      <c r="E35" s="33">
        <v>0.42</v>
      </c>
      <c r="F35" s="34">
        <v>0.28000000000000003</v>
      </c>
      <c r="G35" s="33">
        <v>0.15</v>
      </c>
      <c r="H35" s="35">
        <v>0.35</v>
      </c>
      <c r="I35" s="35">
        <v>0.38</v>
      </c>
      <c r="J35" s="34">
        <v>0.37</v>
      </c>
      <c r="K35" s="33">
        <v>0.34</v>
      </c>
      <c r="L35" s="35">
        <v>0.34</v>
      </c>
      <c r="M35" s="35">
        <v>0.44</v>
      </c>
      <c r="N35" s="34">
        <v>0.28999999999999998</v>
      </c>
      <c r="O35" s="33">
        <v>0.31</v>
      </c>
      <c r="P35" s="35">
        <v>0.28999999999999998</v>
      </c>
      <c r="Q35" s="35">
        <v>0.35</v>
      </c>
      <c r="R35" s="34">
        <v>0.42</v>
      </c>
    </row>
    <row r="36" spans="1:18" x14ac:dyDescent="0.2">
      <c r="A36" s="58"/>
      <c r="B36" s="36" t="s">
        <v>136</v>
      </c>
      <c r="C36" s="25"/>
      <c r="D36" s="26"/>
      <c r="E36" s="37" t="s">
        <v>28</v>
      </c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38" t="s">
        <v>178</v>
      </c>
    </row>
    <row r="37" spans="1:18" x14ac:dyDescent="0.2">
      <c r="A37" s="58" t="s">
        <v>154</v>
      </c>
      <c r="B37" s="24">
        <v>569</v>
      </c>
      <c r="C37" s="25">
        <v>306</v>
      </c>
      <c r="D37" s="26">
        <v>264</v>
      </c>
      <c r="E37" s="25">
        <v>217</v>
      </c>
      <c r="F37" s="26">
        <v>352</v>
      </c>
      <c r="G37" s="25">
        <v>59</v>
      </c>
      <c r="H37" s="27">
        <v>167</v>
      </c>
      <c r="I37" s="27">
        <v>146</v>
      </c>
      <c r="J37" s="26">
        <v>197</v>
      </c>
      <c r="K37" s="25">
        <v>389</v>
      </c>
      <c r="L37" s="27">
        <v>65</v>
      </c>
      <c r="M37" s="27">
        <v>63</v>
      </c>
      <c r="N37" s="26">
        <v>52</v>
      </c>
      <c r="O37" s="25">
        <v>110</v>
      </c>
      <c r="P37" s="27">
        <v>176</v>
      </c>
      <c r="Q37" s="27">
        <v>144</v>
      </c>
      <c r="R37" s="26">
        <v>140</v>
      </c>
    </row>
    <row r="38" spans="1:18" x14ac:dyDescent="0.2">
      <c r="A38" s="58"/>
      <c r="B38" s="32">
        <v>0.56000000000000005</v>
      </c>
      <c r="C38" s="33">
        <v>0.6</v>
      </c>
      <c r="D38" s="34">
        <v>0.53</v>
      </c>
      <c r="E38" s="33">
        <v>0.45</v>
      </c>
      <c r="F38" s="34">
        <v>0.67</v>
      </c>
      <c r="G38" s="33">
        <v>0.72</v>
      </c>
      <c r="H38" s="35">
        <v>0.56000000000000005</v>
      </c>
      <c r="I38" s="35">
        <v>0.55000000000000004</v>
      </c>
      <c r="J38" s="34">
        <v>0.54</v>
      </c>
      <c r="K38" s="33">
        <v>0.55000000000000004</v>
      </c>
      <c r="L38" s="35">
        <v>0.61</v>
      </c>
      <c r="M38" s="35">
        <v>0.53</v>
      </c>
      <c r="N38" s="34">
        <v>0.67</v>
      </c>
      <c r="O38" s="33">
        <v>0.61</v>
      </c>
      <c r="P38" s="35">
        <v>0.64</v>
      </c>
      <c r="Q38" s="35">
        <v>0.55000000000000004</v>
      </c>
      <c r="R38" s="34">
        <v>0.48</v>
      </c>
    </row>
    <row r="39" spans="1:18" x14ac:dyDescent="0.2">
      <c r="A39" s="58"/>
      <c r="B39" s="36" t="s">
        <v>100</v>
      </c>
      <c r="C39" s="25"/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27"/>
      <c r="N39" s="26"/>
      <c r="O39" s="37" t="s">
        <v>73</v>
      </c>
      <c r="P39" s="39" t="s">
        <v>98</v>
      </c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12</v>
      </c>
      <c r="C43" s="25">
        <v>2</v>
      </c>
      <c r="D43" s="26">
        <v>10</v>
      </c>
      <c r="E43" s="25">
        <v>5</v>
      </c>
      <c r="F43" s="26">
        <v>8</v>
      </c>
      <c r="G43" s="25">
        <v>0</v>
      </c>
      <c r="H43" s="27">
        <v>3</v>
      </c>
      <c r="I43" s="27">
        <v>4</v>
      </c>
      <c r="J43" s="26">
        <v>6</v>
      </c>
      <c r="K43" s="25">
        <v>8</v>
      </c>
      <c r="L43" s="27">
        <v>3</v>
      </c>
      <c r="M43" s="27">
        <v>2</v>
      </c>
      <c r="N43" s="26">
        <v>0</v>
      </c>
      <c r="O43" s="25">
        <v>0</v>
      </c>
      <c r="P43" s="27">
        <v>5</v>
      </c>
      <c r="Q43" s="27">
        <v>2</v>
      </c>
      <c r="R43" s="26">
        <v>5</v>
      </c>
    </row>
    <row r="44" spans="1:18" x14ac:dyDescent="0.2">
      <c r="A44" s="58"/>
      <c r="B44" s="32">
        <v>0.01</v>
      </c>
      <c r="C44" s="25">
        <v>0</v>
      </c>
      <c r="D44" s="34">
        <v>0.02</v>
      </c>
      <c r="E44" s="33">
        <v>0.01</v>
      </c>
      <c r="F44" s="34">
        <v>0.01</v>
      </c>
      <c r="G44" s="25" t="s">
        <v>43</v>
      </c>
      <c r="H44" s="35">
        <v>0.01</v>
      </c>
      <c r="I44" s="35">
        <v>0.01</v>
      </c>
      <c r="J44" s="34">
        <v>0.02</v>
      </c>
      <c r="K44" s="33">
        <v>0.01</v>
      </c>
      <c r="L44" s="35">
        <v>0.03</v>
      </c>
      <c r="M44" s="35">
        <v>0.01</v>
      </c>
      <c r="N44" s="26" t="s">
        <v>43</v>
      </c>
      <c r="O44" s="25" t="s">
        <v>43</v>
      </c>
      <c r="P44" s="35">
        <v>0.02</v>
      </c>
      <c r="Q44" s="35">
        <v>0.01</v>
      </c>
      <c r="R44" s="34">
        <v>0.02</v>
      </c>
    </row>
    <row r="45" spans="1:18" x14ac:dyDescent="0.2">
      <c r="A45" s="58"/>
      <c r="B45" s="36" t="s">
        <v>179</v>
      </c>
      <c r="C45" s="25"/>
      <c r="D45" s="38" t="s">
        <v>87</v>
      </c>
      <c r="E45" s="25"/>
      <c r="F45" s="26"/>
      <c r="G45" s="25"/>
      <c r="H45" s="27"/>
      <c r="I45" s="27"/>
      <c r="J45" s="26"/>
      <c r="K45" s="25"/>
      <c r="L45" s="27"/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5" display="Back to ToC" xr:uid="{45EC1FC3-5608-4A11-B9DD-2AF4CAA24E46}"/>
  </hyperlinks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C71BF0-6511-4344-A422-CD2929102EC1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180</v>
      </c>
    </row>
    <row r="9" spans="1:18" x14ac:dyDescent="0.2">
      <c r="A9" s="45" t="s">
        <v>699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75</v>
      </c>
      <c r="C22" s="25">
        <v>32</v>
      </c>
      <c r="D22" s="26">
        <v>43</v>
      </c>
      <c r="E22" s="25">
        <v>42</v>
      </c>
      <c r="F22" s="26">
        <v>33</v>
      </c>
      <c r="G22" s="25">
        <v>6</v>
      </c>
      <c r="H22" s="27">
        <v>21</v>
      </c>
      <c r="I22" s="27">
        <v>16</v>
      </c>
      <c r="J22" s="26">
        <v>32</v>
      </c>
      <c r="K22" s="25">
        <v>63</v>
      </c>
      <c r="L22" s="27">
        <v>4</v>
      </c>
      <c r="M22" s="27">
        <v>7</v>
      </c>
      <c r="N22" s="26">
        <v>0</v>
      </c>
      <c r="O22" s="25">
        <v>9</v>
      </c>
      <c r="P22" s="27">
        <v>15</v>
      </c>
      <c r="Q22" s="27">
        <v>26</v>
      </c>
      <c r="R22" s="26">
        <v>25</v>
      </c>
    </row>
    <row r="23" spans="1:18" x14ac:dyDescent="0.2">
      <c r="A23" s="58"/>
      <c r="B23" s="32">
        <v>7.0000000000000007E-2</v>
      </c>
      <c r="C23" s="33">
        <v>0.06</v>
      </c>
      <c r="D23" s="34">
        <v>0.09</v>
      </c>
      <c r="E23" s="33">
        <v>0.09</v>
      </c>
      <c r="F23" s="34">
        <v>0.06</v>
      </c>
      <c r="G23" s="33">
        <v>0.08</v>
      </c>
      <c r="H23" s="35">
        <v>7.0000000000000007E-2</v>
      </c>
      <c r="I23" s="35">
        <v>0.06</v>
      </c>
      <c r="J23" s="34">
        <v>0.09</v>
      </c>
      <c r="K23" s="33">
        <v>0.09</v>
      </c>
      <c r="L23" s="35">
        <v>0.04</v>
      </c>
      <c r="M23" s="35">
        <v>0.06</v>
      </c>
      <c r="N23" s="26" t="s">
        <v>43</v>
      </c>
      <c r="O23" s="33">
        <v>0.05</v>
      </c>
      <c r="P23" s="35">
        <v>0.05</v>
      </c>
      <c r="Q23" s="35">
        <v>0.1</v>
      </c>
      <c r="R23" s="34">
        <v>0.09</v>
      </c>
    </row>
    <row r="24" spans="1:18" x14ac:dyDescent="0.2">
      <c r="A24" s="58"/>
      <c r="B24" s="24"/>
      <c r="C24" s="25"/>
      <c r="D24" s="26"/>
      <c r="E24" s="25"/>
      <c r="F24" s="26"/>
      <c r="G24" s="25"/>
      <c r="H24" s="27"/>
      <c r="I24" s="27"/>
      <c r="J24" s="26"/>
      <c r="K24" s="37" t="s">
        <v>59</v>
      </c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144</v>
      </c>
      <c r="B25" s="24">
        <v>26</v>
      </c>
      <c r="C25" s="25">
        <v>10</v>
      </c>
      <c r="D25" s="26">
        <v>16</v>
      </c>
      <c r="E25" s="25">
        <v>18</v>
      </c>
      <c r="F25" s="26">
        <v>7</v>
      </c>
      <c r="G25" s="25">
        <v>6</v>
      </c>
      <c r="H25" s="27">
        <v>7</v>
      </c>
      <c r="I25" s="27">
        <v>4</v>
      </c>
      <c r="J25" s="26">
        <v>9</v>
      </c>
      <c r="K25" s="25">
        <v>24</v>
      </c>
      <c r="L25" s="27">
        <v>1</v>
      </c>
      <c r="M25" s="27">
        <v>0</v>
      </c>
      <c r="N25" s="26">
        <v>0</v>
      </c>
      <c r="O25" s="25">
        <v>6</v>
      </c>
      <c r="P25" s="27">
        <v>3</v>
      </c>
      <c r="Q25" s="27">
        <v>10</v>
      </c>
      <c r="R25" s="26">
        <v>6</v>
      </c>
    </row>
    <row r="26" spans="1:18" x14ac:dyDescent="0.2">
      <c r="A26" s="58"/>
      <c r="B26" s="32">
        <v>0.03</v>
      </c>
      <c r="C26" s="33">
        <v>0.02</v>
      </c>
      <c r="D26" s="34">
        <v>0.03</v>
      </c>
      <c r="E26" s="33">
        <v>0.04</v>
      </c>
      <c r="F26" s="34">
        <v>0.01</v>
      </c>
      <c r="G26" s="33">
        <v>0.08</v>
      </c>
      <c r="H26" s="35">
        <v>0.02</v>
      </c>
      <c r="I26" s="35">
        <v>0.01</v>
      </c>
      <c r="J26" s="34">
        <v>0.02</v>
      </c>
      <c r="K26" s="33">
        <v>0.03</v>
      </c>
      <c r="L26" s="35">
        <v>0.01</v>
      </c>
      <c r="M26" s="27" t="s">
        <v>43</v>
      </c>
      <c r="N26" s="26" t="s">
        <v>43</v>
      </c>
      <c r="O26" s="33">
        <v>0.04</v>
      </c>
      <c r="P26" s="35">
        <v>0.01</v>
      </c>
      <c r="Q26" s="35">
        <v>0.04</v>
      </c>
      <c r="R26" s="34">
        <v>0.02</v>
      </c>
    </row>
    <row r="27" spans="1:18" x14ac:dyDescent="0.2">
      <c r="A27" s="58"/>
      <c r="B27" s="36" t="s">
        <v>45</v>
      </c>
      <c r="C27" s="25"/>
      <c r="D27" s="26"/>
      <c r="E27" s="37" t="s">
        <v>45</v>
      </c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49</v>
      </c>
      <c r="C28" s="25">
        <v>22</v>
      </c>
      <c r="D28" s="26">
        <v>27</v>
      </c>
      <c r="E28" s="25">
        <v>24</v>
      </c>
      <c r="F28" s="26">
        <v>25</v>
      </c>
      <c r="G28" s="25">
        <v>0</v>
      </c>
      <c r="H28" s="27">
        <v>14</v>
      </c>
      <c r="I28" s="27">
        <v>12</v>
      </c>
      <c r="J28" s="26">
        <v>23</v>
      </c>
      <c r="K28" s="25">
        <v>39</v>
      </c>
      <c r="L28" s="27">
        <v>3</v>
      </c>
      <c r="M28" s="27">
        <v>7</v>
      </c>
      <c r="N28" s="26">
        <v>0</v>
      </c>
      <c r="O28" s="25">
        <v>3</v>
      </c>
      <c r="P28" s="27">
        <v>12</v>
      </c>
      <c r="Q28" s="27">
        <v>16</v>
      </c>
      <c r="R28" s="26">
        <v>19</v>
      </c>
    </row>
    <row r="29" spans="1:18" x14ac:dyDescent="0.2">
      <c r="A29" s="58"/>
      <c r="B29" s="32">
        <v>0.05</v>
      </c>
      <c r="C29" s="33">
        <v>0.04</v>
      </c>
      <c r="D29" s="34">
        <v>0.05</v>
      </c>
      <c r="E29" s="33">
        <v>0.05</v>
      </c>
      <c r="F29" s="34">
        <v>0.05</v>
      </c>
      <c r="G29" s="25" t="s">
        <v>43</v>
      </c>
      <c r="H29" s="35">
        <v>0.05</v>
      </c>
      <c r="I29" s="35">
        <v>0.05</v>
      </c>
      <c r="J29" s="34">
        <v>0.06</v>
      </c>
      <c r="K29" s="33">
        <v>0.06</v>
      </c>
      <c r="L29" s="35">
        <v>0.03</v>
      </c>
      <c r="M29" s="35">
        <v>0.06</v>
      </c>
      <c r="N29" s="26" t="s">
        <v>43</v>
      </c>
      <c r="O29" s="33">
        <v>0.02</v>
      </c>
      <c r="P29" s="35">
        <v>0.04</v>
      </c>
      <c r="Q29" s="35">
        <v>0.06</v>
      </c>
      <c r="R29" s="34">
        <v>0.06</v>
      </c>
    </row>
    <row r="30" spans="1:18" x14ac:dyDescent="0.2">
      <c r="A30" s="58"/>
      <c r="B30" s="24"/>
      <c r="C30" s="25"/>
      <c r="D30" s="26"/>
      <c r="E30" s="25"/>
      <c r="F30" s="26"/>
      <c r="G30" s="25"/>
      <c r="H30" s="27"/>
      <c r="I30" s="27"/>
      <c r="J30" s="26"/>
      <c r="K30" s="37" t="s">
        <v>6</v>
      </c>
      <c r="L30" s="27"/>
      <c r="M30" s="27"/>
      <c r="N30" s="26"/>
      <c r="O30" s="25"/>
      <c r="P30" s="27"/>
      <c r="Q30" s="27"/>
      <c r="R30" s="38" t="s">
        <v>56</v>
      </c>
    </row>
    <row r="31" spans="1:18" x14ac:dyDescent="0.2">
      <c r="A31" s="58" t="s">
        <v>149</v>
      </c>
      <c r="B31" s="24">
        <v>929</v>
      </c>
      <c r="C31" s="25">
        <v>479</v>
      </c>
      <c r="D31" s="26">
        <v>451</v>
      </c>
      <c r="E31" s="25">
        <v>434</v>
      </c>
      <c r="F31" s="26">
        <v>495</v>
      </c>
      <c r="G31" s="25">
        <v>75</v>
      </c>
      <c r="H31" s="27">
        <v>276</v>
      </c>
      <c r="I31" s="27">
        <v>247</v>
      </c>
      <c r="J31" s="26">
        <v>331</v>
      </c>
      <c r="K31" s="25">
        <v>639</v>
      </c>
      <c r="L31" s="27">
        <v>102</v>
      </c>
      <c r="M31" s="27">
        <v>111</v>
      </c>
      <c r="N31" s="26">
        <v>78</v>
      </c>
      <c r="O31" s="25">
        <v>171</v>
      </c>
      <c r="P31" s="27">
        <v>257</v>
      </c>
      <c r="Q31" s="27">
        <v>237</v>
      </c>
      <c r="R31" s="26">
        <v>265</v>
      </c>
    </row>
    <row r="32" spans="1:18" x14ac:dyDescent="0.2">
      <c r="A32" s="58"/>
      <c r="B32" s="32">
        <v>0.92</v>
      </c>
      <c r="C32" s="33">
        <v>0.93</v>
      </c>
      <c r="D32" s="34">
        <v>0.9</v>
      </c>
      <c r="E32" s="33">
        <v>0.9</v>
      </c>
      <c r="F32" s="34">
        <v>0.94</v>
      </c>
      <c r="G32" s="33">
        <v>0.92</v>
      </c>
      <c r="H32" s="35">
        <v>0.93</v>
      </c>
      <c r="I32" s="35">
        <v>0.93</v>
      </c>
      <c r="J32" s="34">
        <v>0.91</v>
      </c>
      <c r="K32" s="33">
        <v>0.9</v>
      </c>
      <c r="L32" s="35">
        <v>0.96</v>
      </c>
      <c r="M32" s="35">
        <v>0.93</v>
      </c>
      <c r="N32" s="34">
        <v>1</v>
      </c>
      <c r="O32" s="33">
        <v>0.95</v>
      </c>
      <c r="P32" s="35">
        <v>0.93</v>
      </c>
      <c r="Q32" s="35">
        <v>0.9</v>
      </c>
      <c r="R32" s="34">
        <v>0.91</v>
      </c>
    </row>
    <row r="33" spans="1:18" x14ac:dyDescent="0.2">
      <c r="A33" s="58"/>
      <c r="B33" s="36" t="s">
        <v>15</v>
      </c>
      <c r="C33" s="25"/>
      <c r="D33" s="26"/>
      <c r="E33" s="25"/>
      <c r="F33" s="26"/>
      <c r="G33" s="25"/>
      <c r="H33" s="27"/>
      <c r="I33" s="27"/>
      <c r="J33" s="26"/>
      <c r="K33" s="25"/>
      <c r="L33" s="27"/>
      <c r="M33" s="27"/>
      <c r="N33" s="38" t="s">
        <v>52</v>
      </c>
      <c r="O33" s="25"/>
      <c r="P33" s="27"/>
      <c r="Q33" s="27"/>
      <c r="R33" s="26"/>
    </row>
    <row r="34" spans="1:18" x14ac:dyDescent="0.2">
      <c r="A34" s="58" t="s">
        <v>152</v>
      </c>
      <c r="B34" s="24">
        <v>361</v>
      </c>
      <c r="C34" s="25">
        <v>204</v>
      </c>
      <c r="D34" s="26">
        <v>158</v>
      </c>
      <c r="E34" s="25">
        <v>207</v>
      </c>
      <c r="F34" s="26">
        <v>155</v>
      </c>
      <c r="G34" s="25">
        <v>15</v>
      </c>
      <c r="H34" s="27">
        <v>101</v>
      </c>
      <c r="I34" s="27">
        <v>97</v>
      </c>
      <c r="J34" s="26">
        <v>148</v>
      </c>
      <c r="K34" s="25">
        <v>256</v>
      </c>
      <c r="L34" s="27">
        <v>43</v>
      </c>
      <c r="M34" s="27">
        <v>33</v>
      </c>
      <c r="N34" s="26">
        <v>29</v>
      </c>
      <c r="O34" s="25">
        <v>50</v>
      </c>
      <c r="P34" s="27">
        <v>85</v>
      </c>
      <c r="Q34" s="27">
        <v>99</v>
      </c>
      <c r="R34" s="26">
        <v>127</v>
      </c>
    </row>
    <row r="35" spans="1:18" x14ac:dyDescent="0.2">
      <c r="A35" s="58"/>
      <c r="B35" s="32">
        <v>0.36</v>
      </c>
      <c r="C35" s="33">
        <v>0.4</v>
      </c>
      <c r="D35" s="34">
        <v>0.32</v>
      </c>
      <c r="E35" s="33">
        <v>0.43</v>
      </c>
      <c r="F35" s="34">
        <v>0.28999999999999998</v>
      </c>
      <c r="G35" s="33">
        <v>0.18</v>
      </c>
      <c r="H35" s="35">
        <v>0.34</v>
      </c>
      <c r="I35" s="35">
        <v>0.37</v>
      </c>
      <c r="J35" s="34">
        <v>0.41</v>
      </c>
      <c r="K35" s="33">
        <v>0.36</v>
      </c>
      <c r="L35" s="35">
        <v>0.4</v>
      </c>
      <c r="M35" s="35">
        <v>0.28000000000000003</v>
      </c>
      <c r="N35" s="34">
        <v>0.38</v>
      </c>
      <c r="O35" s="33">
        <v>0.28000000000000003</v>
      </c>
      <c r="P35" s="35">
        <v>0.31</v>
      </c>
      <c r="Q35" s="35">
        <v>0.38</v>
      </c>
      <c r="R35" s="34">
        <v>0.44</v>
      </c>
    </row>
    <row r="36" spans="1:18" x14ac:dyDescent="0.2">
      <c r="A36" s="58"/>
      <c r="B36" s="36" t="s">
        <v>181</v>
      </c>
      <c r="C36" s="37" t="s">
        <v>93</v>
      </c>
      <c r="D36" s="26"/>
      <c r="E36" s="37" t="s">
        <v>28</v>
      </c>
      <c r="F36" s="26"/>
      <c r="G36" s="25"/>
      <c r="H36" s="27"/>
      <c r="I36" s="27"/>
      <c r="J36" s="38" t="s">
        <v>6</v>
      </c>
      <c r="K36" s="25"/>
      <c r="L36" s="27"/>
      <c r="M36" s="27"/>
      <c r="N36" s="26"/>
      <c r="O36" s="25"/>
      <c r="P36" s="27"/>
      <c r="Q36" s="27"/>
      <c r="R36" s="38" t="s">
        <v>72</v>
      </c>
    </row>
    <row r="37" spans="1:18" x14ac:dyDescent="0.2">
      <c r="A37" s="58" t="s">
        <v>154</v>
      </c>
      <c r="B37" s="24">
        <v>568</v>
      </c>
      <c r="C37" s="25">
        <v>275</v>
      </c>
      <c r="D37" s="26">
        <v>293</v>
      </c>
      <c r="E37" s="25">
        <v>228</v>
      </c>
      <c r="F37" s="26">
        <v>340</v>
      </c>
      <c r="G37" s="25">
        <v>60</v>
      </c>
      <c r="H37" s="27">
        <v>175</v>
      </c>
      <c r="I37" s="27">
        <v>150</v>
      </c>
      <c r="J37" s="26">
        <v>183</v>
      </c>
      <c r="K37" s="25">
        <v>383</v>
      </c>
      <c r="L37" s="27">
        <v>59</v>
      </c>
      <c r="M37" s="27">
        <v>78</v>
      </c>
      <c r="N37" s="26">
        <v>48</v>
      </c>
      <c r="O37" s="25">
        <v>121</v>
      </c>
      <c r="P37" s="27">
        <v>171</v>
      </c>
      <c r="Q37" s="27">
        <v>137</v>
      </c>
      <c r="R37" s="26">
        <v>138</v>
      </c>
    </row>
    <row r="38" spans="1:18" x14ac:dyDescent="0.2">
      <c r="A38" s="58"/>
      <c r="B38" s="32">
        <v>0.56000000000000005</v>
      </c>
      <c r="C38" s="33">
        <v>0.54</v>
      </c>
      <c r="D38" s="34">
        <v>0.59</v>
      </c>
      <c r="E38" s="33">
        <v>0.47</v>
      </c>
      <c r="F38" s="34">
        <v>0.64</v>
      </c>
      <c r="G38" s="33">
        <v>0.74</v>
      </c>
      <c r="H38" s="35">
        <v>0.59</v>
      </c>
      <c r="I38" s="35">
        <v>0.56000000000000005</v>
      </c>
      <c r="J38" s="34">
        <v>0.5</v>
      </c>
      <c r="K38" s="33">
        <v>0.54</v>
      </c>
      <c r="L38" s="35">
        <v>0.56000000000000005</v>
      </c>
      <c r="M38" s="35">
        <v>0.65</v>
      </c>
      <c r="N38" s="34">
        <v>0.62</v>
      </c>
      <c r="O38" s="33">
        <v>0.67</v>
      </c>
      <c r="P38" s="35">
        <v>0.62</v>
      </c>
      <c r="Q38" s="35">
        <v>0.52</v>
      </c>
      <c r="R38" s="34">
        <v>0.48</v>
      </c>
    </row>
    <row r="39" spans="1:18" x14ac:dyDescent="0.2">
      <c r="A39" s="58"/>
      <c r="B39" s="36" t="s">
        <v>182</v>
      </c>
      <c r="C39" s="25"/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27"/>
      <c r="N39" s="26"/>
      <c r="O39" s="37" t="s">
        <v>183</v>
      </c>
      <c r="P39" s="39" t="s">
        <v>22</v>
      </c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6</v>
      </c>
      <c r="C43" s="25">
        <v>2</v>
      </c>
      <c r="D43" s="26">
        <v>4</v>
      </c>
      <c r="E43" s="25">
        <v>4</v>
      </c>
      <c r="F43" s="26">
        <v>1</v>
      </c>
      <c r="G43" s="25">
        <v>0</v>
      </c>
      <c r="H43" s="27">
        <v>1</v>
      </c>
      <c r="I43" s="27">
        <v>3</v>
      </c>
      <c r="J43" s="26">
        <v>2</v>
      </c>
      <c r="K43" s="25">
        <v>4</v>
      </c>
      <c r="L43" s="27">
        <v>0</v>
      </c>
      <c r="M43" s="27">
        <v>2</v>
      </c>
      <c r="N43" s="26">
        <v>0</v>
      </c>
      <c r="O43" s="25">
        <v>0</v>
      </c>
      <c r="P43" s="27">
        <v>6</v>
      </c>
      <c r="Q43" s="27">
        <v>0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0.01</v>
      </c>
      <c r="E44" s="33">
        <v>0.01</v>
      </c>
      <c r="F44" s="26">
        <v>0</v>
      </c>
      <c r="G44" s="25" t="s">
        <v>43</v>
      </c>
      <c r="H44" s="27">
        <v>0</v>
      </c>
      <c r="I44" s="35">
        <v>0.01</v>
      </c>
      <c r="J44" s="34">
        <v>0.01</v>
      </c>
      <c r="K44" s="33">
        <v>0.01</v>
      </c>
      <c r="L44" s="27" t="s">
        <v>43</v>
      </c>
      <c r="M44" s="35">
        <v>0.01</v>
      </c>
      <c r="N44" s="26" t="s">
        <v>43</v>
      </c>
      <c r="O44" s="25" t="s">
        <v>43</v>
      </c>
      <c r="P44" s="35">
        <v>0.02</v>
      </c>
      <c r="Q44" s="27">
        <v>0</v>
      </c>
      <c r="R44" s="26" t="s">
        <v>43</v>
      </c>
    </row>
    <row r="45" spans="1:18" x14ac:dyDescent="0.2">
      <c r="A45" s="58"/>
      <c r="B45" s="24"/>
      <c r="C45" s="25"/>
      <c r="D45" s="26"/>
      <c r="E45" s="25"/>
      <c r="F45" s="26"/>
      <c r="G45" s="25"/>
      <c r="H45" s="27"/>
      <c r="I45" s="27"/>
      <c r="J45" s="26"/>
      <c r="K45" s="25"/>
      <c r="L45" s="27"/>
      <c r="M45" s="27"/>
      <c r="N45" s="26"/>
      <c r="O45" s="25"/>
      <c r="P45" s="39" t="s">
        <v>184</v>
      </c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6" display="Back to ToC" xr:uid="{414D9BB2-874F-4376-8DF4-D07342A251DD}"/>
  </hyperlinks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4BE47D3-34AC-4E57-B1D0-1B5313DE09C9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185</v>
      </c>
    </row>
    <row r="9" spans="1:18" x14ac:dyDescent="0.2">
      <c r="A9" s="45" t="s">
        <v>700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155</v>
      </c>
      <c r="C22" s="25">
        <v>73</v>
      </c>
      <c r="D22" s="26">
        <v>82</v>
      </c>
      <c r="E22" s="25">
        <v>94</v>
      </c>
      <c r="F22" s="26">
        <v>60</v>
      </c>
      <c r="G22" s="25">
        <v>11</v>
      </c>
      <c r="H22" s="27">
        <v>47</v>
      </c>
      <c r="I22" s="27">
        <v>36</v>
      </c>
      <c r="J22" s="26">
        <v>61</v>
      </c>
      <c r="K22" s="25">
        <v>124</v>
      </c>
      <c r="L22" s="27">
        <v>12</v>
      </c>
      <c r="M22" s="27">
        <v>14</v>
      </c>
      <c r="N22" s="26">
        <v>5</v>
      </c>
      <c r="O22" s="25">
        <v>18</v>
      </c>
      <c r="P22" s="27">
        <v>30</v>
      </c>
      <c r="Q22" s="27">
        <v>49</v>
      </c>
      <c r="R22" s="26">
        <v>57</v>
      </c>
    </row>
    <row r="23" spans="1:18" x14ac:dyDescent="0.2">
      <c r="A23" s="58"/>
      <c r="B23" s="32">
        <v>0.15</v>
      </c>
      <c r="C23" s="33">
        <v>0.14000000000000001</v>
      </c>
      <c r="D23" s="34">
        <v>0.16</v>
      </c>
      <c r="E23" s="33">
        <v>0.2</v>
      </c>
      <c r="F23" s="34">
        <v>0.11</v>
      </c>
      <c r="G23" s="33">
        <v>0.14000000000000001</v>
      </c>
      <c r="H23" s="35">
        <v>0.16</v>
      </c>
      <c r="I23" s="35">
        <v>0.14000000000000001</v>
      </c>
      <c r="J23" s="34">
        <v>0.17</v>
      </c>
      <c r="K23" s="33">
        <v>0.18</v>
      </c>
      <c r="L23" s="35">
        <v>0.11</v>
      </c>
      <c r="M23" s="35">
        <v>0.12</v>
      </c>
      <c r="N23" s="34">
        <v>0.06</v>
      </c>
      <c r="O23" s="33">
        <v>0.1</v>
      </c>
      <c r="P23" s="35">
        <v>0.11</v>
      </c>
      <c r="Q23" s="35">
        <v>0.19</v>
      </c>
      <c r="R23" s="34">
        <v>0.2</v>
      </c>
    </row>
    <row r="24" spans="1:18" x14ac:dyDescent="0.2">
      <c r="A24" s="58"/>
      <c r="B24" s="36" t="s">
        <v>186</v>
      </c>
      <c r="C24" s="25"/>
      <c r="D24" s="26"/>
      <c r="E24" s="37" t="s">
        <v>28</v>
      </c>
      <c r="F24" s="26"/>
      <c r="G24" s="25"/>
      <c r="H24" s="27"/>
      <c r="I24" s="27"/>
      <c r="J24" s="26"/>
      <c r="K24" s="37" t="s">
        <v>59</v>
      </c>
      <c r="L24" s="27"/>
      <c r="M24" s="27"/>
      <c r="N24" s="26"/>
      <c r="O24" s="25"/>
      <c r="P24" s="27"/>
      <c r="Q24" s="39" t="s">
        <v>187</v>
      </c>
      <c r="R24" s="38" t="s">
        <v>72</v>
      </c>
    </row>
    <row r="25" spans="1:18" x14ac:dyDescent="0.2">
      <c r="A25" s="58" t="s">
        <v>144</v>
      </c>
      <c r="B25" s="24">
        <v>37</v>
      </c>
      <c r="C25" s="25">
        <v>17</v>
      </c>
      <c r="D25" s="26">
        <v>20</v>
      </c>
      <c r="E25" s="25">
        <v>29</v>
      </c>
      <c r="F25" s="26">
        <v>8</v>
      </c>
      <c r="G25" s="25">
        <v>6</v>
      </c>
      <c r="H25" s="27">
        <v>4</v>
      </c>
      <c r="I25" s="27">
        <v>12</v>
      </c>
      <c r="J25" s="26">
        <v>15</v>
      </c>
      <c r="K25" s="25">
        <v>31</v>
      </c>
      <c r="L25" s="27">
        <v>3</v>
      </c>
      <c r="M25" s="27">
        <v>3</v>
      </c>
      <c r="N25" s="26">
        <v>1</v>
      </c>
      <c r="O25" s="25">
        <v>7</v>
      </c>
      <c r="P25" s="27">
        <v>3</v>
      </c>
      <c r="Q25" s="27">
        <v>11</v>
      </c>
      <c r="R25" s="26">
        <v>16</v>
      </c>
    </row>
    <row r="26" spans="1:18" x14ac:dyDescent="0.2">
      <c r="A26" s="58"/>
      <c r="B26" s="32">
        <v>0.04</v>
      </c>
      <c r="C26" s="33">
        <v>0.03</v>
      </c>
      <c r="D26" s="34">
        <v>0.04</v>
      </c>
      <c r="E26" s="33">
        <v>0.06</v>
      </c>
      <c r="F26" s="34">
        <v>0.02</v>
      </c>
      <c r="G26" s="33">
        <v>0.08</v>
      </c>
      <c r="H26" s="35">
        <v>0.01</v>
      </c>
      <c r="I26" s="35">
        <v>0.04</v>
      </c>
      <c r="J26" s="34">
        <v>0.04</v>
      </c>
      <c r="K26" s="33">
        <v>0.04</v>
      </c>
      <c r="L26" s="35">
        <v>0.03</v>
      </c>
      <c r="M26" s="35">
        <v>0.02</v>
      </c>
      <c r="N26" s="34">
        <v>0.01</v>
      </c>
      <c r="O26" s="33">
        <v>0.04</v>
      </c>
      <c r="P26" s="35">
        <v>0.01</v>
      </c>
      <c r="Q26" s="35">
        <v>0.04</v>
      </c>
      <c r="R26" s="34">
        <v>0.06</v>
      </c>
    </row>
    <row r="27" spans="1:18" x14ac:dyDescent="0.2">
      <c r="A27" s="58"/>
      <c r="B27" s="36" t="s">
        <v>188</v>
      </c>
      <c r="C27" s="25"/>
      <c r="D27" s="26"/>
      <c r="E27" s="37" t="s">
        <v>28</v>
      </c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38" t="s">
        <v>20</v>
      </c>
    </row>
    <row r="28" spans="1:18" x14ac:dyDescent="0.2">
      <c r="A28" s="58" t="s">
        <v>146</v>
      </c>
      <c r="B28" s="24">
        <v>117</v>
      </c>
      <c r="C28" s="25">
        <v>56</v>
      </c>
      <c r="D28" s="26">
        <v>62</v>
      </c>
      <c r="E28" s="25">
        <v>65</v>
      </c>
      <c r="F28" s="26">
        <v>52</v>
      </c>
      <c r="G28" s="25">
        <v>5</v>
      </c>
      <c r="H28" s="27">
        <v>42</v>
      </c>
      <c r="I28" s="27">
        <v>24</v>
      </c>
      <c r="J28" s="26">
        <v>46</v>
      </c>
      <c r="K28" s="25">
        <v>93</v>
      </c>
      <c r="L28" s="27">
        <v>9</v>
      </c>
      <c r="M28" s="27">
        <v>12</v>
      </c>
      <c r="N28" s="26">
        <v>4</v>
      </c>
      <c r="O28" s="25">
        <v>11</v>
      </c>
      <c r="P28" s="27">
        <v>27</v>
      </c>
      <c r="Q28" s="27">
        <v>38</v>
      </c>
      <c r="R28" s="26">
        <v>41</v>
      </c>
    </row>
    <row r="29" spans="1:18" x14ac:dyDescent="0.2">
      <c r="A29" s="58"/>
      <c r="B29" s="32">
        <v>0.12</v>
      </c>
      <c r="C29" s="33">
        <v>0.11</v>
      </c>
      <c r="D29" s="34">
        <v>0.12</v>
      </c>
      <c r="E29" s="33">
        <v>0.14000000000000001</v>
      </c>
      <c r="F29" s="34">
        <v>0.1</v>
      </c>
      <c r="G29" s="33">
        <v>0.06</v>
      </c>
      <c r="H29" s="35">
        <v>0.14000000000000001</v>
      </c>
      <c r="I29" s="35">
        <v>0.09</v>
      </c>
      <c r="J29" s="34">
        <v>0.13</v>
      </c>
      <c r="K29" s="33">
        <v>0.13</v>
      </c>
      <c r="L29" s="35">
        <v>0.08</v>
      </c>
      <c r="M29" s="35">
        <v>0.1</v>
      </c>
      <c r="N29" s="34">
        <v>0.05</v>
      </c>
      <c r="O29" s="33">
        <v>0.06</v>
      </c>
      <c r="P29" s="35">
        <v>0.1</v>
      </c>
      <c r="Q29" s="35">
        <v>0.14000000000000001</v>
      </c>
      <c r="R29" s="34">
        <v>0.14000000000000001</v>
      </c>
    </row>
    <row r="30" spans="1:18" x14ac:dyDescent="0.2">
      <c r="A30" s="58"/>
      <c r="B30" s="36" t="s">
        <v>56</v>
      </c>
      <c r="C30" s="25"/>
      <c r="D30" s="26"/>
      <c r="E30" s="25"/>
      <c r="F30" s="26"/>
      <c r="G30" s="25"/>
      <c r="H30" s="27"/>
      <c r="I30" s="27"/>
      <c r="J30" s="26"/>
      <c r="K30" s="37" t="s">
        <v>6</v>
      </c>
      <c r="L30" s="27"/>
      <c r="M30" s="27"/>
      <c r="N30" s="26"/>
      <c r="O30" s="25"/>
      <c r="P30" s="27"/>
      <c r="Q30" s="39" t="s">
        <v>56</v>
      </c>
      <c r="R30" s="38" t="s">
        <v>56</v>
      </c>
    </row>
    <row r="31" spans="1:18" x14ac:dyDescent="0.2">
      <c r="A31" s="58" t="s">
        <v>149</v>
      </c>
      <c r="B31" s="24">
        <v>847</v>
      </c>
      <c r="C31" s="25">
        <v>436</v>
      </c>
      <c r="D31" s="26">
        <v>411</v>
      </c>
      <c r="E31" s="25">
        <v>381</v>
      </c>
      <c r="F31" s="26">
        <v>466</v>
      </c>
      <c r="G31" s="25">
        <v>70</v>
      </c>
      <c r="H31" s="27">
        <v>250</v>
      </c>
      <c r="I31" s="27">
        <v>226</v>
      </c>
      <c r="J31" s="26">
        <v>300</v>
      </c>
      <c r="K31" s="25">
        <v>575</v>
      </c>
      <c r="L31" s="27">
        <v>95</v>
      </c>
      <c r="M31" s="27">
        <v>103</v>
      </c>
      <c r="N31" s="26">
        <v>73</v>
      </c>
      <c r="O31" s="25">
        <v>162</v>
      </c>
      <c r="P31" s="27">
        <v>241</v>
      </c>
      <c r="Q31" s="27">
        <v>212</v>
      </c>
      <c r="R31" s="26">
        <v>231</v>
      </c>
    </row>
    <row r="32" spans="1:18" x14ac:dyDescent="0.2">
      <c r="A32" s="58"/>
      <c r="B32" s="32">
        <v>0.84</v>
      </c>
      <c r="C32" s="33">
        <v>0.85</v>
      </c>
      <c r="D32" s="34">
        <v>0.82</v>
      </c>
      <c r="E32" s="33">
        <v>0.79</v>
      </c>
      <c r="F32" s="34">
        <v>0.88</v>
      </c>
      <c r="G32" s="33">
        <v>0.86</v>
      </c>
      <c r="H32" s="35">
        <v>0.84</v>
      </c>
      <c r="I32" s="35">
        <v>0.85</v>
      </c>
      <c r="J32" s="34">
        <v>0.82</v>
      </c>
      <c r="K32" s="33">
        <v>0.81</v>
      </c>
      <c r="L32" s="35">
        <v>0.89</v>
      </c>
      <c r="M32" s="35">
        <v>0.87</v>
      </c>
      <c r="N32" s="34">
        <v>0.94</v>
      </c>
      <c r="O32" s="33">
        <v>0.9</v>
      </c>
      <c r="P32" s="35">
        <v>0.87</v>
      </c>
      <c r="Q32" s="35">
        <v>0.81</v>
      </c>
      <c r="R32" s="34">
        <v>0.8</v>
      </c>
    </row>
    <row r="33" spans="1:18" x14ac:dyDescent="0.2">
      <c r="A33" s="58"/>
      <c r="B33" s="36" t="s">
        <v>189</v>
      </c>
      <c r="C33" s="25"/>
      <c r="D33" s="26"/>
      <c r="E33" s="25"/>
      <c r="F33" s="38" t="s">
        <v>33</v>
      </c>
      <c r="G33" s="25"/>
      <c r="H33" s="27"/>
      <c r="I33" s="27"/>
      <c r="J33" s="26"/>
      <c r="K33" s="25"/>
      <c r="L33" s="27"/>
      <c r="M33" s="27"/>
      <c r="N33" s="38" t="s">
        <v>52</v>
      </c>
      <c r="O33" s="37" t="s">
        <v>190</v>
      </c>
      <c r="P33" s="39" t="s">
        <v>73</v>
      </c>
      <c r="Q33" s="27"/>
      <c r="R33" s="26"/>
    </row>
    <row r="34" spans="1:18" x14ac:dyDescent="0.2">
      <c r="A34" s="58" t="s">
        <v>152</v>
      </c>
      <c r="B34" s="24">
        <v>463</v>
      </c>
      <c r="C34" s="25">
        <v>246</v>
      </c>
      <c r="D34" s="26">
        <v>217</v>
      </c>
      <c r="E34" s="25">
        <v>243</v>
      </c>
      <c r="F34" s="26">
        <v>220</v>
      </c>
      <c r="G34" s="25">
        <v>16</v>
      </c>
      <c r="H34" s="27">
        <v>151</v>
      </c>
      <c r="I34" s="27">
        <v>121</v>
      </c>
      <c r="J34" s="26">
        <v>175</v>
      </c>
      <c r="K34" s="25">
        <v>319</v>
      </c>
      <c r="L34" s="27">
        <v>46</v>
      </c>
      <c r="M34" s="27">
        <v>60</v>
      </c>
      <c r="N34" s="26">
        <v>38</v>
      </c>
      <c r="O34" s="25">
        <v>76</v>
      </c>
      <c r="P34" s="27">
        <v>125</v>
      </c>
      <c r="Q34" s="27">
        <v>111</v>
      </c>
      <c r="R34" s="26">
        <v>151</v>
      </c>
    </row>
    <row r="35" spans="1:18" x14ac:dyDescent="0.2">
      <c r="A35" s="58"/>
      <c r="B35" s="32">
        <v>0.46</v>
      </c>
      <c r="C35" s="33">
        <v>0.48</v>
      </c>
      <c r="D35" s="34">
        <v>0.44</v>
      </c>
      <c r="E35" s="33">
        <v>0.5</v>
      </c>
      <c r="F35" s="34">
        <v>0.42</v>
      </c>
      <c r="G35" s="33">
        <v>0.2</v>
      </c>
      <c r="H35" s="35">
        <v>0.51</v>
      </c>
      <c r="I35" s="35">
        <v>0.46</v>
      </c>
      <c r="J35" s="34">
        <v>0.48</v>
      </c>
      <c r="K35" s="33">
        <v>0.45</v>
      </c>
      <c r="L35" s="35">
        <v>0.43</v>
      </c>
      <c r="M35" s="35">
        <v>0.5</v>
      </c>
      <c r="N35" s="34">
        <v>0.49</v>
      </c>
      <c r="O35" s="33">
        <v>0.42</v>
      </c>
      <c r="P35" s="35">
        <v>0.45</v>
      </c>
      <c r="Q35" s="35">
        <v>0.42</v>
      </c>
      <c r="R35" s="34">
        <v>0.52</v>
      </c>
    </row>
    <row r="36" spans="1:18" x14ac:dyDescent="0.2">
      <c r="A36" s="58"/>
      <c r="B36" s="36" t="s">
        <v>191</v>
      </c>
      <c r="C36" s="25"/>
      <c r="D36" s="26"/>
      <c r="E36" s="37" t="s">
        <v>28</v>
      </c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38" t="s">
        <v>192</v>
      </c>
    </row>
    <row r="37" spans="1:18" x14ac:dyDescent="0.2">
      <c r="A37" s="58" t="s">
        <v>154</v>
      </c>
      <c r="B37" s="24">
        <v>384</v>
      </c>
      <c r="C37" s="25">
        <v>190</v>
      </c>
      <c r="D37" s="26">
        <v>193</v>
      </c>
      <c r="E37" s="25">
        <v>138</v>
      </c>
      <c r="F37" s="26">
        <v>246</v>
      </c>
      <c r="G37" s="25">
        <v>54</v>
      </c>
      <c r="H37" s="27">
        <v>99</v>
      </c>
      <c r="I37" s="27">
        <v>105</v>
      </c>
      <c r="J37" s="26">
        <v>126</v>
      </c>
      <c r="K37" s="25">
        <v>256</v>
      </c>
      <c r="L37" s="27">
        <v>49</v>
      </c>
      <c r="M37" s="27">
        <v>44</v>
      </c>
      <c r="N37" s="26">
        <v>35</v>
      </c>
      <c r="O37" s="25">
        <v>86</v>
      </c>
      <c r="P37" s="27">
        <v>116</v>
      </c>
      <c r="Q37" s="27">
        <v>101</v>
      </c>
      <c r="R37" s="26">
        <v>80</v>
      </c>
    </row>
    <row r="38" spans="1:18" x14ac:dyDescent="0.2">
      <c r="A38" s="58"/>
      <c r="B38" s="32">
        <v>0.38</v>
      </c>
      <c r="C38" s="33">
        <v>0.37</v>
      </c>
      <c r="D38" s="34">
        <v>0.39</v>
      </c>
      <c r="E38" s="33">
        <v>0.28999999999999998</v>
      </c>
      <c r="F38" s="34">
        <v>0.46</v>
      </c>
      <c r="G38" s="33">
        <v>0.67</v>
      </c>
      <c r="H38" s="35">
        <v>0.33</v>
      </c>
      <c r="I38" s="35">
        <v>0.39</v>
      </c>
      <c r="J38" s="34">
        <v>0.34</v>
      </c>
      <c r="K38" s="33">
        <v>0.36</v>
      </c>
      <c r="L38" s="35">
        <v>0.46</v>
      </c>
      <c r="M38" s="35">
        <v>0.37</v>
      </c>
      <c r="N38" s="34">
        <v>0.45</v>
      </c>
      <c r="O38" s="33">
        <v>0.48</v>
      </c>
      <c r="P38" s="35">
        <v>0.42</v>
      </c>
      <c r="Q38" s="35">
        <v>0.38</v>
      </c>
      <c r="R38" s="34">
        <v>0.28000000000000003</v>
      </c>
    </row>
    <row r="39" spans="1:18" x14ac:dyDescent="0.2">
      <c r="A39" s="58"/>
      <c r="B39" s="36" t="s">
        <v>100</v>
      </c>
      <c r="C39" s="25"/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27"/>
      <c r="N39" s="26"/>
      <c r="O39" s="37" t="s">
        <v>75</v>
      </c>
      <c r="P39" s="39" t="s">
        <v>22</v>
      </c>
      <c r="Q39" s="39" t="s">
        <v>22</v>
      </c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8</v>
      </c>
      <c r="C43" s="25">
        <v>2</v>
      </c>
      <c r="D43" s="26">
        <v>6</v>
      </c>
      <c r="E43" s="25">
        <v>6</v>
      </c>
      <c r="F43" s="26">
        <v>2</v>
      </c>
      <c r="G43" s="25">
        <v>0</v>
      </c>
      <c r="H43" s="27">
        <v>1</v>
      </c>
      <c r="I43" s="27">
        <v>4</v>
      </c>
      <c r="J43" s="26">
        <v>3</v>
      </c>
      <c r="K43" s="25">
        <v>7</v>
      </c>
      <c r="L43" s="27">
        <v>0</v>
      </c>
      <c r="M43" s="27">
        <v>2</v>
      </c>
      <c r="N43" s="26">
        <v>0</v>
      </c>
      <c r="O43" s="25">
        <v>0</v>
      </c>
      <c r="P43" s="27">
        <v>5</v>
      </c>
      <c r="Q43" s="27">
        <v>2</v>
      </c>
      <c r="R43" s="26">
        <v>1</v>
      </c>
    </row>
    <row r="44" spans="1:18" x14ac:dyDescent="0.2">
      <c r="A44" s="58"/>
      <c r="B44" s="32">
        <v>0.01</v>
      </c>
      <c r="C44" s="25">
        <v>0</v>
      </c>
      <c r="D44" s="34">
        <v>0.01</v>
      </c>
      <c r="E44" s="33">
        <v>0.01</v>
      </c>
      <c r="F44" s="26">
        <v>0</v>
      </c>
      <c r="G44" s="25" t="s">
        <v>43</v>
      </c>
      <c r="H44" s="27">
        <v>0</v>
      </c>
      <c r="I44" s="35">
        <v>0.01</v>
      </c>
      <c r="J44" s="34">
        <v>0.01</v>
      </c>
      <c r="K44" s="33">
        <v>0.01</v>
      </c>
      <c r="L44" s="27" t="s">
        <v>43</v>
      </c>
      <c r="M44" s="35">
        <v>0.01</v>
      </c>
      <c r="N44" s="26" t="s">
        <v>43</v>
      </c>
      <c r="O44" s="25" t="s">
        <v>43</v>
      </c>
      <c r="P44" s="35">
        <v>0.02</v>
      </c>
      <c r="Q44" s="35">
        <v>0.01</v>
      </c>
      <c r="R44" s="26">
        <v>0</v>
      </c>
    </row>
    <row r="45" spans="1:18" x14ac:dyDescent="0.2">
      <c r="A45" s="58"/>
      <c r="B45" s="24"/>
      <c r="C45" s="25"/>
      <c r="D45" s="26"/>
      <c r="E45" s="25"/>
      <c r="F45" s="26"/>
      <c r="G45" s="25"/>
      <c r="H45" s="27"/>
      <c r="I45" s="27"/>
      <c r="J45" s="26"/>
      <c r="K45" s="37" t="s">
        <v>80</v>
      </c>
      <c r="L45" s="27"/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7" display="Back to ToC" xr:uid="{E95F5A84-5BF2-450D-9503-282A067C006D}"/>
  </hyperlinks>
  <pageMargins left="0.7" right="0.7" top="0.75" bottom="0.75" header="0.3" footer="0.3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994CD4-466A-45FC-9EA6-DB97A77266DC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193</v>
      </c>
    </row>
    <row r="9" spans="1:18" x14ac:dyDescent="0.2">
      <c r="A9" s="45" t="s">
        <v>194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ht="38.25" x14ac:dyDescent="0.2">
      <c r="A22" s="58" t="s">
        <v>195</v>
      </c>
      <c r="B22" s="24">
        <v>180</v>
      </c>
      <c r="C22" s="25">
        <v>56</v>
      </c>
      <c r="D22" s="26">
        <v>124</v>
      </c>
      <c r="E22" s="25">
        <v>105</v>
      </c>
      <c r="F22" s="26">
        <v>75</v>
      </c>
      <c r="G22" s="25">
        <v>7</v>
      </c>
      <c r="H22" s="27">
        <v>55</v>
      </c>
      <c r="I22" s="27">
        <v>45</v>
      </c>
      <c r="J22" s="26">
        <v>73</v>
      </c>
      <c r="K22" s="25">
        <v>160</v>
      </c>
      <c r="L22" s="27">
        <v>7</v>
      </c>
      <c r="M22" s="27">
        <v>14</v>
      </c>
      <c r="N22" s="26">
        <v>0</v>
      </c>
      <c r="O22" s="25">
        <v>36</v>
      </c>
      <c r="P22" s="27">
        <v>47</v>
      </c>
      <c r="Q22" s="27">
        <v>46</v>
      </c>
      <c r="R22" s="26">
        <v>50</v>
      </c>
    </row>
    <row r="23" spans="1:18" x14ac:dyDescent="0.2">
      <c r="A23" s="58"/>
      <c r="B23" s="32">
        <v>0.18</v>
      </c>
      <c r="C23" s="33">
        <v>0.11</v>
      </c>
      <c r="D23" s="34">
        <v>0.25</v>
      </c>
      <c r="E23" s="33">
        <v>0.22</v>
      </c>
      <c r="F23" s="34">
        <v>0.14000000000000001</v>
      </c>
      <c r="G23" s="33">
        <v>0.09</v>
      </c>
      <c r="H23" s="35">
        <v>0.19</v>
      </c>
      <c r="I23" s="35">
        <v>0.17</v>
      </c>
      <c r="J23" s="34">
        <v>0.2</v>
      </c>
      <c r="K23" s="33">
        <v>0.23</v>
      </c>
      <c r="L23" s="35">
        <v>7.0000000000000007E-2</v>
      </c>
      <c r="M23" s="35">
        <v>0.11</v>
      </c>
      <c r="N23" s="26" t="s">
        <v>43</v>
      </c>
      <c r="O23" s="33">
        <v>0.2</v>
      </c>
      <c r="P23" s="35">
        <v>0.17</v>
      </c>
      <c r="Q23" s="35">
        <v>0.18</v>
      </c>
      <c r="R23" s="34">
        <v>0.17</v>
      </c>
    </row>
    <row r="24" spans="1:18" x14ac:dyDescent="0.2">
      <c r="A24" s="58"/>
      <c r="B24" s="36" t="s">
        <v>141</v>
      </c>
      <c r="C24" s="25"/>
      <c r="D24" s="38" t="s">
        <v>114</v>
      </c>
      <c r="E24" s="37" t="s">
        <v>28</v>
      </c>
      <c r="F24" s="26"/>
      <c r="G24" s="25"/>
      <c r="H24" s="27"/>
      <c r="I24" s="27"/>
      <c r="J24" s="26"/>
      <c r="K24" s="37" t="s">
        <v>142</v>
      </c>
      <c r="L24" s="27"/>
      <c r="M24" s="39" t="s">
        <v>143</v>
      </c>
      <c r="N24" s="26"/>
      <c r="O24" s="25"/>
      <c r="P24" s="27"/>
      <c r="Q24" s="27"/>
      <c r="R24" s="26"/>
    </row>
    <row r="25" spans="1:18" ht="38.25" x14ac:dyDescent="0.2">
      <c r="A25" s="58" t="s">
        <v>196</v>
      </c>
      <c r="B25" s="24">
        <v>171</v>
      </c>
      <c r="C25" s="25">
        <v>60</v>
      </c>
      <c r="D25" s="26">
        <v>112</v>
      </c>
      <c r="E25" s="25">
        <v>95</v>
      </c>
      <c r="F25" s="26">
        <v>76</v>
      </c>
      <c r="G25" s="25">
        <v>0</v>
      </c>
      <c r="H25" s="27">
        <v>59</v>
      </c>
      <c r="I25" s="27">
        <v>44</v>
      </c>
      <c r="J25" s="26">
        <v>68</v>
      </c>
      <c r="K25" s="25">
        <v>146</v>
      </c>
      <c r="L25" s="27">
        <v>7</v>
      </c>
      <c r="M25" s="27">
        <v>14</v>
      </c>
      <c r="N25" s="26">
        <v>5</v>
      </c>
      <c r="O25" s="25">
        <v>23</v>
      </c>
      <c r="P25" s="27">
        <v>54</v>
      </c>
      <c r="Q25" s="27">
        <v>50</v>
      </c>
      <c r="R25" s="26">
        <v>44</v>
      </c>
    </row>
    <row r="26" spans="1:18" x14ac:dyDescent="0.2">
      <c r="A26" s="58"/>
      <c r="B26" s="32">
        <v>0.17</v>
      </c>
      <c r="C26" s="33">
        <v>0.12</v>
      </c>
      <c r="D26" s="34">
        <v>0.22</v>
      </c>
      <c r="E26" s="33">
        <v>0.2</v>
      </c>
      <c r="F26" s="34">
        <v>0.14000000000000001</v>
      </c>
      <c r="G26" s="25" t="s">
        <v>43</v>
      </c>
      <c r="H26" s="35">
        <v>0.2</v>
      </c>
      <c r="I26" s="35">
        <v>0.17</v>
      </c>
      <c r="J26" s="34">
        <v>0.19</v>
      </c>
      <c r="K26" s="33">
        <v>0.21</v>
      </c>
      <c r="L26" s="35">
        <v>7.0000000000000007E-2</v>
      </c>
      <c r="M26" s="35">
        <v>0.11</v>
      </c>
      <c r="N26" s="34">
        <v>0.06</v>
      </c>
      <c r="O26" s="33">
        <v>0.13</v>
      </c>
      <c r="P26" s="35">
        <v>0.2</v>
      </c>
      <c r="Q26" s="35">
        <v>0.19</v>
      </c>
      <c r="R26" s="34">
        <v>0.15</v>
      </c>
    </row>
    <row r="27" spans="1:18" x14ac:dyDescent="0.2">
      <c r="A27" s="58"/>
      <c r="B27" s="36" t="s">
        <v>157</v>
      </c>
      <c r="C27" s="25"/>
      <c r="D27" s="38" t="s">
        <v>114</v>
      </c>
      <c r="E27" s="37" t="s">
        <v>45</v>
      </c>
      <c r="F27" s="26"/>
      <c r="G27" s="25"/>
      <c r="H27" s="27"/>
      <c r="I27" s="27"/>
      <c r="J27" s="26"/>
      <c r="K27" s="37" t="s">
        <v>142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197</v>
      </c>
      <c r="B28" s="24">
        <v>158</v>
      </c>
      <c r="C28" s="25">
        <v>56</v>
      </c>
      <c r="D28" s="26">
        <v>102</v>
      </c>
      <c r="E28" s="25">
        <v>96</v>
      </c>
      <c r="F28" s="26">
        <v>62</v>
      </c>
      <c r="G28" s="25">
        <v>4</v>
      </c>
      <c r="H28" s="27">
        <v>51</v>
      </c>
      <c r="I28" s="27">
        <v>27</v>
      </c>
      <c r="J28" s="26">
        <v>76</v>
      </c>
      <c r="K28" s="25">
        <v>131</v>
      </c>
      <c r="L28" s="27">
        <v>14</v>
      </c>
      <c r="M28" s="27">
        <v>11</v>
      </c>
      <c r="N28" s="26">
        <v>2</v>
      </c>
      <c r="O28" s="25">
        <v>21</v>
      </c>
      <c r="P28" s="27">
        <v>37</v>
      </c>
      <c r="Q28" s="27">
        <v>43</v>
      </c>
      <c r="R28" s="26">
        <v>57</v>
      </c>
    </row>
    <row r="29" spans="1:18" x14ac:dyDescent="0.2">
      <c r="A29" s="58"/>
      <c r="B29" s="32">
        <v>0.16</v>
      </c>
      <c r="C29" s="33">
        <v>0.11</v>
      </c>
      <c r="D29" s="34">
        <v>0.2</v>
      </c>
      <c r="E29" s="33">
        <v>0.2</v>
      </c>
      <c r="F29" s="34">
        <v>0.12</v>
      </c>
      <c r="G29" s="33">
        <v>0.05</v>
      </c>
      <c r="H29" s="35">
        <v>0.17</v>
      </c>
      <c r="I29" s="35">
        <v>0.1</v>
      </c>
      <c r="J29" s="34">
        <v>0.21</v>
      </c>
      <c r="K29" s="33">
        <v>0.19</v>
      </c>
      <c r="L29" s="35">
        <v>0.13</v>
      </c>
      <c r="M29" s="35">
        <v>0.09</v>
      </c>
      <c r="N29" s="34">
        <v>0.03</v>
      </c>
      <c r="O29" s="33">
        <v>0.12</v>
      </c>
      <c r="P29" s="35">
        <v>0.13</v>
      </c>
      <c r="Q29" s="35">
        <v>0.16</v>
      </c>
      <c r="R29" s="34">
        <v>0.2</v>
      </c>
    </row>
    <row r="30" spans="1:18" x14ac:dyDescent="0.2">
      <c r="A30" s="58"/>
      <c r="B30" s="36" t="s">
        <v>166</v>
      </c>
      <c r="C30" s="25"/>
      <c r="D30" s="38" t="s">
        <v>114</v>
      </c>
      <c r="E30" s="37" t="s">
        <v>28</v>
      </c>
      <c r="F30" s="26"/>
      <c r="G30" s="25"/>
      <c r="H30" s="39" t="s">
        <v>79</v>
      </c>
      <c r="I30" s="27"/>
      <c r="J30" s="38" t="s">
        <v>167</v>
      </c>
      <c r="K30" s="37" t="s">
        <v>168</v>
      </c>
      <c r="L30" s="27"/>
      <c r="M30" s="27"/>
      <c r="N30" s="26"/>
      <c r="O30" s="25"/>
      <c r="P30" s="27"/>
      <c r="Q30" s="27"/>
      <c r="R30" s="38" t="s">
        <v>80</v>
      </c>
    </row>
    <row r="31" spans="1:18" ht="25.5" x14ac:dyDescent="0.2">
      <c r="A31" s="58" t="s">
        <v>198</v>
      </c>
      <c r="B31" s="24">
        <v>155</v>
      </c>
      <c r="C31" s="25">
        <v>73</v>
      </c>
      <c r="D31" s="26">
        <v>82</v>
      </c>
      <c r="E31" s="25">
        <v>94</v>
      </c>
      <c r="F31" s="26">
        <v>60</v>
      </c>
      <c r="G31" s="25">
        <v>11</v>
      </c>
      <c r="H31" s="27">
        <v>47</v>
      </c>
      <c r="I31" s="27">
        <v>36</v>
      </c>
      <c r="J31" s="26">
        <v>61</v>
      </c>
      <c r="K31" s="25">
        <v>124</v>
      </c>
      <c r="L31" s="27">
        <v>12</v>
      </c>
      <c r="M31" s="27">
        <v>14</v>
      </c>
      <c r="N31" s="26">
        <v>5</v>
      </c>
      <c r="O31" s="25">
        <v>18</v>
      </c>
      <c r="P31" s="27">
        <v>30</v>
      </c>
      <c r="Q31" s="27">
        <v>49</v>
      </c>
      <c r="R31" s="26">
        <v>57</v>
      </c>
    </row>
    <row r="32" spans="1:18" x14ac:dyDescent="0.2">
      <c r="A32" s="58"/>
      <c r="B32" s="32">
        <v>0.15</v>
      </c>
      <c r="C32" s="33">
        <v>0.14000000000000001</v>
      </c>
      <c r="D32" s="34">
        <v>0.16</v>
      </c>
      <c r="E32" s="33">
        <v>0.2</v>
      </c>
      <c r="F32" s="34">
        <v>0.11</v>
      </c>
      <c r="G32" s="33">
        <v>0.14000000000000001</v>
      </c>
      <c r="H32" s="35">
        <v>0.16</v>
      </c>
      <c r="I32" s="35">
        <v>0.14000000000000001</v>
      </c>
      <c r="J32" s="34">
        <v>0.17</v>
      </c>
      <c r="K32" s="33">
        <v>0.18</v>
      </c>
      <c r="L32" s="35">
        <v>0.11</v>
      </c>
      <c r="M32" s="35">
        <v>0.12</v>
      </c>
      <c r="N32" s="34">
        <v>0.06</v>
      </c>
      <c r="O32" s="33">
        <v>0.1</v>
      </c>
      <c r="P32" s="35">
        <v>0.11</v>
      </c>
      <c r="Q32" s="35">
        <v>0.19</v>
      </c>
      <c r="R32" s="34">
        <v>0.2</v>
      </c>
    </row>
    <row r="33" spans="1:18" x14ac:dyDescent="0.2">
      <c r="A33" s="58"/>
      <c r="B33" s="36" t="s">
        <v>186</v>
      </c>
      <c r="C33" s="25"/>
      <c r="D33" s="26"/>
      <c r="E33" s="37" t="s">
        <v>28</v>
      </c>
      <c r="F33" s="26"/>
      <c r="G33" s="25"/>
      <c r="H33" s="27"/>
      <c r="I33" s="27"/>
      <c r="J33" s="26"/>
      <c r="K33" s="37" t="s">
        <v>59</v>
      </c>
      <c r="L33" s="27"/>
      <c r="M33" s="27"/>
      <c r="N33" s="26"/>
      <c r="O33" s="25"/>
      <c r="P33" s="27"/>
      <c r="Q33" s="39" t="s">
        <v>187</v>
      </c>
      <c r="R33" s="38" t="s">
        <v>72</v>
      </c>
    </row>
    <row r="34" spans="1:18" ht="25.5" x14ac:dyDescent="0.2">
      <c r="A34" s="58" t="s">
        <v>199</v>
      </c>
      <c r="B34" s="24">
        <v>77</v>
      </c>
      <c r="C34" s="25">
        <v>25</v>
      </c>
      <c r="D34" s="26">
        <v>52</v>
      </c>
      <c r="E34" s="25">
        <v>57</v>
      </c>
      <c r="F34" s="26">
        <v>20</v>
      </c>
      <c r="G34" s="25">
        <v>10</v>
      </c>
      <c r="H34" s="27">
        <v>25</v>
      </c>
      <c r="I34" s="27">
        <v>14</v>
      </c>
      <c r="J34" s="26">
        <v>28</v>
      </c>
      <c r="K34" s="25">
        <v>69</v>
      </c>
      <c r="L34" s="27">
        <v>3</v>
      </c>
      <c r="M34" s="27">
        <v>3</v>
      </c>
      <c r="N34" s="26">
        <v>3</v>
      </c>
      <c r="O34" s="25">
        <v>14</v>
      </c>
      <c r="P34" s="27">
        <v>15</v>
      </c>
      <c r="Q34" s="27">
        <v>25</v>
      </c>
      <c r="R34" s="26">
        <v>23</v>
      </c>
    </row>
    <row r="35" spans="1:18" x14ac:dyDescent="0.2">
      <c r="A35" s="58"/>
      <c r="B35" s="32">
        <v>0.08</v>
      </c>
      <c r="C35" s="33">
        <v>0.05</v>
      </c>
      <c r="D35" s="34">
        <v>0.1</v>
      </c>
      <c r="E35" s="33">
        <v>0.12</v>
      </c>
      <c r="F35" s="34">
        <v>0.04</v>
      </c>
      <c r="G35" s="33">
        <v>0.12</v>
      </c>
      <c r="H35" s="35">
        <v>0.08</v>
      </c>
      <c r="I35" s="35">
        <v>0.05</v>
      </c>
      <c r="J35" s="34">
        <v>0.08</v>
      </c>
      <c r="K35" s="33">
        <v>0.1</v>
      </c>
      <c r="L35" s="35">
        <v>0.03</v>
      </c>
      <c r="M35" s="35">
        <v>0.02</v>
      </c>
      <c r="N35" s="34">
        <v>0.04</v>
      </c>
      <c r="O35" s="33">
        <v>0.08</v>
      </c>
      <c r="P35" s="35">
        <v>0.05</v>
      </c>
      <c r="Q35" s="35">
        <v>0.1</v>
      </c>
      <c r="R35" s="34">
        <v>0.08</v>
      </c>
    </row>
    <row r="36" spans="1:18" x14ac:dyDescent="0.2">
      <c r="A36" s="58"/>
      <c r="B36" s="36" t="s">
        <v>175</v>
      </c>
      <c r="C36" s="25"/>
      <c r="D36" s="38" t="s">
        <v>114</v>
      </c>
      <c r="E36" s="37" t="s">
        <v>28</v>
      </c>
      <c r="F36" s="26"/>
      <c r="G36" s="25"/>
      <c r="H36" s="27"/>
      <c r="I36" s="27"/>
      <c r="J36" s="26"/>
      <c r="K36" s="37" t="s">
        <v>6</v>
      </c>
      <c r="L36" s="27"/>
      <c r="M36" s="27"/>
      <c r="N36" s="26"/>
      <c r="O36" s="25"/>
      <c r="P36" s="27"/>
      <c r="Q36" s="27"/>
      <c r="R36" s="26"/>
    </row>
    <row r="37" spans="1:18" ht="25.5" x14ac:dyDescent="0.2">
      <c r="A37" s="58" t="s">
        <v>200</v>
      </c>
      <c r="B37" s="24">
        <v>75</v>
      </c>
      <c r="C37" s="25">
        <v>32</v>
      </c>
      <c r="D37" s="26">
        <v>43</v>
      </c>
      <c r="E37" s="25">
        <v>42</v>
      </c>
      <c r="F37" s="26">
        <v>33</v>
      </c>
      <c r="G37" s="25">
        <v>6</v>
      </c>
      <c r="H37" s="27">
        <v>21</v>
      </c>
      <c r="I37" s="27">
        <v>16</v>
      </c>
      <c r="J37" s="26">
        <v>32</v>
      </c>
      <c r="K37" s="25">
        <v>63</v>
      </c>
      <c r="L37" s="27">
        <v>4</v>
      </c>
      <c r="M37" s="27">
        <v>7</v>
      </c>
      <c r="N37" s="26">
        <v>0</v>
      </c>
      <c r="O37" s="25">
        <v>9</v>
      </c>
      <c r="P37" s="27">
        <v>15</v>
      </c>
      <c r="Q37" s="27">
        <v>26</v>
      </c>
      <c r="R37" s="26">
        <v>25</v>
      </c>
    </row>
    <row r="38" spans="1:18" x14ac:dyDescent="0.2">
      <c r="A38" s="58"/>
      <c r="B38" s="32">
        <v>7.0000000000000007E-2</v>
      </c>
      <c r="C38" s="33">
        <v>0.06</v>
      </c>
      <c r="D38" s="34">
        <v>0.09</v>
      </c>
      <c r="E38" s="33">
        <v>0.09</v>
      </c>
      <c r="F38" s="34">
        <v>0.06</v>
      </c>
      <c r="G38" s="33">
        <v>0.08</v>
      </c>
      <c r="H38" s="35">
        <v>7.0000000000000007E-2</v>
      </c>
      <c r="I38" s="35">
        <v>0.06</v>
      </c>
      <c r="J38" s="34">
        <v>0.09</v>
      </c>
      <c r="K38" s="33">
        <v>0.09</v>
      </c>
      <c r="L38" s="35">
        <v>0.04</v>
      </c>
      <c r="M38" s="35">
        <v>0.06</v>
      </c>
      <c r="N38" s="26" t="s">
        <v>43</v>
      </c>
      <c r="O38" s="33">
        <v>0.05</v>
      </c>
      <c r="P38" s="35">
        <v>0.05</v>
      </c>
      <c r="Q38" s="35">
        <v>0.1</v>
      </c>
      <c r="R38" s="34">
        <v>0.09</v>
      </c>
    </row>
    <row r="39" spans="1:18" ht="13.5" thickBot="1" x14ac:dyDescent="0.25">
      <c r="A39" s="59"/>
      <c r="B39" s="53"/>
      <c r="C39" s="47"/>
      <c r="D39" s="48"/>
      <c r="E39" s="47"/>
      <c r="F39" s="48"/>
      <c r="G39" s="47"/>
      <c r="H39" s="50"/>
      <c r="I39" s="50"/>
      <c r="J39" s="48"/>
      <c r="K39" s="49" t="s">
        <v>59</v>
      </c>
      <c r="L39" s="50"/>
      <c r="M39" s="50"/>
      <c r="N39" s="48"/>
      <c r="O39" s="47"/>
      <c r="P39" s="50"/>
      <c r="Q39" s="50"/>
      <c r="R39" s="48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8" display="Back to ToC" xr:uid="{52090CC9-6EFF-47EC-BBF0-5FE06D843F56}"/>
  </hyperlinks>
  <pageMargins left="0.7" right="0.7" top="0.75" bottom="0.75" header="0.3" footer="0.3"/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1BFC19-C291-47A8-82D8-021C2EE18055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201</v>
      </c>
    </row>
    <row r="9" spans="1:18" x14ac:dyDescent="0.2">
      <c r="A9" s="45" t="s">
        <v>202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ht="25.5" x14ac:dyDescent="0.2">
      <c r="A22" s="58" t="s">
        <v>200</v>
      </c>
      <c r="B22" s="24">
        <v>929</v>
      </c>
      <c r="C22" s="25">
        <v>479</v>
      </c>
      <c r="D22" s="26">
        <v>451</v>
      </c>
      <c r="E22" s="25">
        <v>434</v>
      </c>
      <c r="F22" s="26">
        <v>495</v>
      </c>
      <c r="G22" s="25">
        <v>75</v>
      </c>
      <c r="H22" s="27">
        <v>276</v>
      </c>
      <c r="I22" s="27">
        <v>247</v>
      </c>
      <c r="J22" s="26">
        <v>331</v>
      </c>
      <c r="K22" s="25">
        <v>639</v>
      </c>
      <c r="L22" s="27">
        <v>102</v>
      </c>
      <c r="M22" s="27">
        <v>111</v>
      </c>
      <c r="N22" s="26">
        <v>78</v>
      </c>
      <c r="O22" s="25">
        <v>171</v>
      </c>
      <c r="P22" s="27">
        <v>257</v>
      </c>
      <c r="Q22" s="27">
        <v>237</v>
      </c>
      <c r="R22" s="26">
        <v>265</v>
      </c>
    </row>
    <row r="23" spans="1:18" x14ac:dyDescent="0.2">
      <c r="A23" s="58"/>
      <c r="B23" s="32">
        <v>0.92</v>
      </c>
      <c r="C23" s="33">
        <v>0.93</v>
      </c>
      <c r="D23" s="34">
        <v>0.9</v>
      </c>
      <c r="E23" s="33">
        <v>0.9</v>
      </c>
      <c r="F23" s="34">
        <v>0.94</v>
      </c>
      <c r="G23" s="33">
        <v>0.92</v>
      </c>
      <c r="H23" s="35">
        <v>0.93</v>
      </c>
      <c r="I23" s="35">
        <v>0.93</v>
      </c>
      <c r="J23" s="34">
        <v>0.91</v>
      </c>
      <c r="K23" s="33">
        <v>0.9</v>
      </c>
      <c r="L23" s="35">
        <v>0.96</v>
      </c>
      <c r="M23" s="35">
        <v>0.93</v>
      </c>
      <c r="N23" s="34">
        <v>1</v>
      </c>
      <c r="O23" s="33">
        <v>0.95</v>
      </c>
      <c r="P23" s="35">
        <v>0.93</v>
      </c>
      <c r="Q23" s="35">
        <v>0.9</v>
      </c>
      <c r="R23" s="34">
        <v>0.91</v>
      </c>
    </row>
    <row r="24" spans="1:18" x14ac:dyDescent="0.2">
      <c r="A24" s="58"/>
      <c r="B24" s="36" t="s">
        <v>15</v>
      </c>
      <c r="C24" s="25"/>
      <c r="D24" s="26"/>
      <c r="E24" s="25"/>
      <c r="F24" s="26"/>
      <c r="G24" s="25"/>
      <c r="H24" s="27"/>
      <c r="I24" s="27"/>
      <c r="J24" s="26"/>
      <c r="K24" s="25"/>
      <c r="L24" s="27"/>
      <c r="M24" s="27"/>
      <c r="N24" s="38" t="s">
        <v>52</v>
      </c>
      <c r="O24" s="25"/>
      <c r="P24" s="27"/>
      <c r="Q24" s="27"/>
      <c r="R24" s="26"/>
    </row>
    <row r="25" spans="1:18" ht="25.5" x14ac:dyDescent="0.2">
      <c r="A25" s="58" t="s">
        <v>199</v>
      </c>
      <c r="B25" s="24">
        <v>920</v>
      </c>
      <c r="C25" s="25">
        <v>485</v>
      </c>
      <c r="D25" s="26">
        <v>436</v>
      </c>
      <c r="E25" s="25">
        <v>419</v>
      </c>
      <c r="F25" s="26">
        <v>501</v>
      </c>
      <c r="G25" s="25">
        <v>71</v>
      </c>
      <c r="H25" s="27">
        <v>270</v>
      </c>
      <c r="I25" s="27">
        <v>248</v>
      </c>
      <c r="J25" s="26">
        <v>331</v>
      </c>
      <c r="K25" s="25">
        <v>630</v>
      </c>
      <c r="L25" s="27">
        <v>101</v>
      </c>
      <c r="M25" s="27">
        <v>115</v>
      </c>
      <c r="N25" s="26">
        <v>74</v>
      </c>
      <c r="O25" s="25">
        <v>167</v>
      </c>
      <c r="P25" s="27">
        <v>257</v>
      </c>
      <c r="Q25" s="27">
        <v>236</v>
      </c>
      <c r="R25" s="26">
        <v>261</v>
      </c>
    </row>
    <row r="26" spans="1:18" x14ac:dyDescent="0.2">
      <c r="A26" s="58"/>
      <c r="B26" s="32">
        <v>0.91</v>
      </c>
      <c r="C26" s="33">
        <v>0.95</v>
      </c>
      <c r="D26" s="34">
        <v>0.87</v>
      </c>
      <c r="E26" s="33">
        <v>0.87</v>
      </c>
      <c r="F26" s="34">
        <v>0.95</v>
      </c>
      <c r="G26" s="33">
        <v>0.88</v>
      </c>
      <c r="H26" s="35">
        <v>0.91</v>
      </c>
      <c r="I26" s="35">
        <v>0.93</v>
      </c>
      <c r="J26" s="34">
        <v>0.91</v>
      </c>
      <c r="K26" s="33">
        <v>0.89</v>
      </c>
      <c r="L26" s="35">
        <v>0.95</v>
      </c>
      <c r="M26" s="35">
        <v>0.97</v>
      </c>
      <c r="N26" s="34">
        <v>0.96</v>
      </c>
      <c r="O26" s="33">
        <v>0.92</v>
      </c>
      <c r="P26" s="35">
        <v>0.93</v>
      </c>
      <c r="Q26" s="35">
        <v>0.9</v>
      </c>
      <c r="R26" s="34">
        <v>0.9</v>
      </c>
    </row>
    <row r="27" spans="1:18" x14ac:dyDescent="0.2">
      <c r="A27" s="58"/>
      <c r="B27" s="36" t="s">
        <v>150</v>
      </c>
      <c r="C27" s="37" t="s">
        <v>119</v>
      </c>
      <c r="D27" s="26"/>
      <c r="E27" s="25"/>
      <c r="F27" s="38" t="s">
        <v>33</v>
      </c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ht="25.5" x14ac:dyDescent="0.2">
      <c r="A28" s="58" t="s">
        <v>198</v>
      </c>
      <c r="B28" s="24">
        <v>847</v>
      </c>
      <c r="C28" s="25">
        <v>436</v>
      </c>
      <c r="D28" s="26">
        <v>411</v>
      </c>
      <c r="E28" s="25">
        <v>381</v>
      </c>
      <c r="F28" s="26">
        <v>466</v>
      </c>
      <c r="G28" s="25">
        <v>70</v>
      </c>
      <c r="H28" s="27">
        <v>250</v>
      </c>
      <c r="I28" s="27">
        <v>226</v>
      </c>
      <c r="J28" s="26">
        <v>300</v>
      </c>
      <c r="K28" s="25">
        <v>575</v>
      </c>
      <c r="L28" s="27">
        <v>95</v>
      </c>
      <c r="M28" s="27">
        <v>103</v>
      </c>
      <c r="N28" s="26">
        <v>73</v>
      </c>
      <c r="O28" s="25">
        <v>162</v>
      </c>
      <c r="P28" s="27">
        <v>241</v>
      </c>
      <c r="Q28" s="27">
        <v>212</v>
      </c>
      <c r="R28" s="26">
        <v>231</v>
      </c>
    </row>
    <row r="29" spans="1:18" x14ac:dyDescent="0.2">
      <c r="A29" s="58"/>
      <c r="B29" s="32">
        <v>0.84</v>
      </c>
      <c r="C29" s="33">
        <v>0.85</v>
      </c>
      <c r="D29" s="34">
        <v>0.82</v>
      </c>
      <c r="E29" s="33">
        <v>0.79</v>
      </c>
      <c r="F29" s="34">
        <v>0.88</v>
      </c>
      <c r="G29" s="33">
        <v>0.86</v>
      </c>
      <c r="H29" s="35">
        <v>0.84</v>
      </c>
      <c r="I29" s="35">
        <v>0.85</v>
      </c>
      <c r="J29" s="34">
        <v>0.82</v>
      </c>
      <c r="K29" s="33">
        <v>0.81</v>
      </c>
      <c r="L29" s="35">
        <v>0.89</v>
      </c>
      <c r="M29" s="35">
        <v>0.87</v>
      </c>
      <c r="N29" s="34">
        <v>0.94</v>
      </c>
      <c r="O29" s="33">
        <v>0.9</v>
      </c>
      <c r="P29" s="35">
        <v>0.87</v>
      </c>
      <c r="Q29" s="35">
        <v>0.81</v>
      </c>
      <c r="R29" s="34">
        <v>0.8</v>
      </c>
    </row>
    <row r="30" spans="1:18" x14ac:dyDescent="0.2">
      <c r="A30" s="58"/>
      <c r="B30" s="36" t="s">
        <v>189</v>
      </c>
      <c r="C30" s="25"/>
      <c r="D30" s="26"/>
      <c r="E30" s="25"/>
      <c r="F30" s="38" t="s">
        <v>33</v>
      </c>
      <c r="G30" s="25"/>
      <c r="H30" s="27"/>
      <c r="I30" s="27"/>
      <c r="J30" s="26"/>
      <c r="K30" s="25"/>
      <c r="L30" s="27"/>
      <c r="M30" s="27"/>
      <c r="N30" s="38" t="s">
        <v>52</v>
      </c>
      <c r="O30" s="37" t="s">
        <v>190</v>
      </c>
      <c r="P30" s="39" t="s">
        <v>73</v>
      </c>
      <c r="Q30" s="27"/>
      <c r="R30" s="26"/>
    </row>
    <row r="31" spans="1:18" x14ac:dyDescent="0.2">
      <c r="A31" s="58" t="s">
        <v>197</v>
      </c>
      <c r="B31" s="24">
        <v>846</v>
      </c>
      <c r="C31" s="25">
        <v>455</v>
      </c>
      <c r="D31" s="26">
        <v>391</v>
      </c>
      <c r="E31" s="25">
        <v>382</v>
      </c>
      <c r="F31" s="26">
        <v>464</v>
      </c>
      <c r="G31" s="25">
        <v>78</v>
      </c>
      <c r="H31" s="27">
        <v>246</v>
      </c>
      <c r="I31" s="27">
        <v>236</v>
      </c>
      <c r="J31" s="26">
        <v>287</v>
      </c>
      <c r="K31" s="25">
        <v>571</v>
      </c>
      <c r="L31" s="27">
        <v>93</v>
      </c>
      <c r="M31" s="27">
        <v>107</v>
      </c>
      <c r="N31" s="26">
        <v>75</v>
      </c>
      <c r="O31" s="25">
        <v>159</v>
      </c>
      <c r="P31" s="27">
        <v>237</v>
      </c>
      <c r="Q31" s="27">
        <v>218</v>
      </c>
      <c r="R31" s="26">
        <v>232</v>
      </c>
    </row>
    <row r="32" spans="1:18" x14ac:dyDescent="0.2">
      <c r="A32" s="58"/>
      <c r="B32" s="32">
        <v>0.84</v>
      </c>
      <c r="C32" s="33">
        <v>0.89</v>
      </c>
      <c r="D32" s="34">
        <v>0.79</v>
      </c>
      <c r="E32" s="33">
        <v>0.79</v>
      </c>
      <c r="F32" s="34">
        <v>0.88</v>
      </c>
      <c r="G32" s="33">
        <v>0.95</v>
      </c>
      <c r="H32" s="35">
        <v>0.82</v>
      </c>
      <c r="I32" s="35">
        <v>0.89</v>
      </c>
      <c r="J32" s="34">
        <v>0.79</v>
      </c>
      <c r="K32" s="33">
        <v>0.81</v>
      </c>
      <c r="L32" s="35">
        <v>0.87</v>
      </c>
      <c r="M32" s="35">
        <v>0.9</v>
      </c>
      <c r="N32" s="34">
        <v>0.97</v>
      </c>
      <c r="O32" s="33">
        <v>0.88</v>
      </c>
      <c r="P32" s="35">
        <v>0.86</v>
      </c>
      <c r="Q32" s="35">
        <v>0.83</v>
      </c>
      <c r="R32" s="34">
        <v>0.8</v>
      </c>
    </row>
    <row r="33" spans="1:18" x14ac:dyDescent="0.2">
      <c r="A33" s="58"/>
      <c r="B33" s="36" t="s">
        <v>172</v>
      </c>
      <c r="C33" s="37" t="s">
        <v>119</v>
      </c>
      <c r="D33" s="26"/>
      <c r="E33" s="25"/>
      <c r="F33" s="38" t="s">
        <v>33</v>
      </c>
      <c r="G33" s="25"/>
      <c r="H33" s="27"/>
      <c r="I33" s="39" t="s">
        <v>90</v>
      </c>
      <c r="J33" s="26"/>
      <c r="K33" s="25"/>
      <c r="L33" s="27"/>
      <c r="M33" s="27"/>
      <c r="N33" s="38" t="s">
        <v>47</v>
      </c>
      <c r="O33" s="25"/>
      <c r="P33" s="27"/>
      <c r="Q33" s="27"/>
      <c r="R33" s="26"/>
    </row>
    <row r="34" spans="1:18" ht="38.25" x14ac:dyDescent="0.2">
      <c r="A34" s="58" t="s">
        <v>196</v>
      </c>
      <c r="B34" s="24">
        <v>831</v>
      </c>
      <c r="C34" s="25">
        <v>450</v>
      </c>
      <c r="D34" s="26">
        <v>380</v>
      </c>
      <c r="E34" s="25">
        <v>381</v>
      </c>
      <c r="F34" s="26">
        <v>449</v>
      </c>
      <c r="G34" s="25">
        <v>81</v>
      </c>
      <c r="H34" s="27">
        <v>239</v>
      </c>
      <c r="I34" s="27">
        <v>218</v>
      </c>
      <c r="J34" s="26">
        <v>293</v>
      </c>
      <c r="K34" s="25">
        <v>554</v>
      </c>
      <c r="L34" s="27">
        <v>100</v>
      </c>
      <c r="M34" s="27">
        <v>104</v>
      </c>
      <c r="N34" s="26">
        <v>73</v>
      </c>
      <c r="O34" s="25">
        <v>157</v>
      </c>
      <c r="P34" s="27">
        <v>217</v>
      </c>
      <c r="Q34" s="27">
        <v>211</v>
      </c>
      <c r="R34" s="26">
        <v>246</v>
      </c>
    </row>
    <row r="35" spans="1:18" x14ac:dyDescent="0.2">
      <c r="A35" s="58"/>
      <c r="B35" s="32">
        <v>0.82</v>
      </c>
      <c r="C35" s="33">
        <v>0.88</v>
      </c>
      <c r="D35" s="34">
        <v>0.76</v>
      </c>
      <c r="E35" s="33">
        <v>0.79</v>
      </c>
      <c r="F35" s="34">
        <v>0.85</v>
      </c>
      <c r="G35" s="33">
        <v>1</v>
      </c>
      <c r="H35" s="35">
        <v>0.8</v>
      </c>
      <c r="I35" s="35">
        <v>0.82</v>
      </c>
      <c r="J35" s="34">
        <v>0.8</v>
      </c>
      <c r="K35" s="33">
        <v>0.78</v>
      </c>
      <c r="L35" s="35">
        <v>0.93</v>
      </c>
      <c r="M35" s="35">
        <v>0.87</v>
      </c>
      <c r="N35" s="34">
        <v>0.94</v>
      </c>
      <c r="O35" s="33">
        <v>0.87</v>
      </c>
      <c r="P35" s="35">
        <v>0.78</v>
      </c>
      <c r="Q35" s="35">
        <v>0.8</v>
      </c>
      <c r="R35" s="34">
        <v>0.85</v>
      </c>
    </row>
    <row r="36" spans="1:18" x14ac:dyDescent="0.2">
      <c r="A36" s="58"/>
      <c r="B36" s="36" t="s">
        <v>159</v>
      </c>
      <c r="C36" s="37" t="s">
        <v>119</v>
      </c>
      <c r="D36" s="26"/>
      <c r="E36" s="25"/>
      <c r="F36" s="38" t="s">
        <v>63</v>
      </c>
      <c r="G36" s="25"/>
      <c r="H36" s="27"/>
      <c r="I36" s="27"/>
      <c r="J36" s="26"/>
      <c r="K36" s="25"/>
      <c r="L36" s="39" t="s">
        <v>39</v>
      </c>
      <c r="M36" s="27"/>
      <c r="N36" s="38" t="s">
        <v>39</v>
      </c>
      <c r="O36" s="37" t="s">
        <v>160</v>
      </c>
      <c r="P36" s="27"/>
      <c r="Q36" s="27"/>
      <c r="R36" s="26"/>
    </row>
    <row r="37" spans="1:18" ht="38.25" x14ac:dyDescent="0.2">
      <c r="A37" s="58" t="s">
        <v>195</v>
      </c>
      <c r="B37" s="24">
        <v>819</v>
      </c>
      <c r="C37" s="25">
        <v>452</v>
      </c>
      <c r="D37" s="26">
        <v>367</v>
      </c>
      <c r="E37" s="25">
        <v>371</v>
      </c>
      <c r="F37" s="26">
        <v>448</v>
      </c>
      <c r="G37" s="25">
        <v>74</v>
      </c>
      <c r="H37" s="27">
        <v>240</v>
      </c>
      <c r="I37" s="27">
        <v>216</v>
      </c>
      <c r="J37" s="26">
        <v>288</v>
      </c>
      <c r="K37" s="25">
        <v>539</v>
      </c>
      <c r="L37" s="27">
        <v>99</v>
      </c>
      <c r="M37" s="27">
        <v>104</v>
      </c>
      <c r="N37" s="26">
        <v>78</v>
      </c>
      <c r="O37" s="25">
        <v>143</v>
      </c>
      <c r="P37" s="27">
        <v>223</v>
      </c>
      <c r="Q37" s="27">
        <v>215</v>
      </c>
      <c r="R37" s="26">
        <v>238</v>
      </c>
    </row>
    <row r="38" spans="1:18" x14ac:dyDescent="0.2">
      <c r="A38" s="58"/>
      <c r="B38" s="32">
        <v>0.81</v>
      </c>
      <c r="C38" s="33">
        <v>0.88</v>
      </c>
      <c r="D38" s="34">
        <v>0.74</v>
      </c>
      <c r="E38" s="33">
        <v>0.77</v>
      </c>
      <c r="F38" s="34">
        <v>0.85</v>
      </c>
      <c r="G38" s="33">
        <v>0.91</v>
      </c>
      <c r="H38" s="35">
        <v>0.81</v>
      </c>
      <c r="I38" s="35">
        <v>0.81</v>
      </c>
      <c r="J38" s="34">
        <v>0.79</v>
      </c>
      <c r="K38" s="33">
        <v>0.76</v>
      </c>
      <c r="L38" s="35">
        <v>0.92</v>
      </c>
      <c r="M38" s="35">
        <v>0.87</v>
      </c>
      <c r="N38" s="34">
        <v>1</v>
      </c>
      <c r="O38" s="33">
        <v>0.79</v>
      </c>
      <c r="P38" s="35">
        <v>0.81</v>
      </c>
      <c r="Q38" s="35">
        <v>0.82</v>
      </c>
      <c r="R38" s="34">
        <v>0.82</v>
      </c>
    </row>
    <row r="39" spans="1:18" ht="13.5" thickBot="1" x14ac:dyDescent="0.25">
      <c r="A39" s="59"/>
      <c r="B39" s="46" t="s">
        <v>150</v>
      </c>
      <c r="C39" s="49" t="s">
        <v>119</v>
      </c>
      <c r="D39" s="48"/>
      <c r="E39" s="47"/>
      <c r="F39" s="52" t="s">
        <v>33</v>
      </c>
      <c r="G39" s="47"/>
      <c r="H39" s="50"/>
      <c r="I39" s="50"/>
      <c r="J39" s="48"/>
      <c r="K39" s="47"/>
      <c r="L39" s="51" t="s">
        <v>39</v>
      </c>
      <c r="M39" s="50"/>
      <c r="N39" s="52" t="s">
        <v>151</v>
      </c>
      <c r="O39" s="47"/>
      <c r="P39" s="50"/>
      <c r="Q39" s="50"/>
      <c r="R39" s="48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19" display="Back to ToC" xr:uid="{206BBB32-2857-44C3-8E97-41A7EE131E89}"/>
  </hyperlinks>
  <pageMargins left="0.7" right="0.7" top="0.75" bottom="0.75" header="0.3" footer="0.3"/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AD6DC7-49B4-4D50-B4F3-D37042E41BCB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203</v>
      </c>
    </row>
    <row r="9" spans="1:18" x14ac:dyDescent="0.2">
      <c r="A9" s="45" t="s">
        <v>701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155</v>
      </c>
      <c r="C22" s="25">
        <v>85</v>
      </c>
      <c r="D22" s="26">
        <v>70</v>
      </c>
      <c r="E22" s="25">
        <v>117</v>
      </c>
      <c r="F22" s="26">
        <v>39</v>
      </c>
      <c r="G22" s="25">
        <v>10</v>
      </c>
      <c r="H22" s="27">
        <v>40</v>
      </c>
      <c r="I22" s="27">
        <v>37</v>
      </c>
      <c r="J22" s="26">
        <v>69</v>
      </c>
      <c r="K22" s="25">
        <v>121</v>
      </c>
      <c r="L22" s="27">
        <v>18</v>
      </c>
      <c r="M22" s="27">
        <v>12</v>
      </c>
      <c r="N22" s="26">
        <v>5</v>
      </c>
      <c r="O22" s="25">
        <v>19</v>
      </c>
      <c r="P22" s="27">
        <v>32</v>
      </c>
      <c r="Q22" s="27">
        <v>51</v>
      </c>
      <c r="R22" s="26">
        <v>53</v>
      </c>
    </row>
    <row r="23" spans="1:18" x14ac:dyDescent="0.2">
      <c r="A23" s="58"/>
      <c r="B23" s="32">
        <v>0.15</v>
      </c>
      <c r="C23" s="33">
        <v>0.17</v>
      </c>
      <c r="D23" s="34">
        <v>0.14000000000000001</v>
      </c>
      <c r="E23" s="33">
        <v>0.24</v>
      </c>
      <c r="F23" s="34">
        <v>7.0000000000000007E-2</v>
      </c>
      <c r="G23" s="33">
        <v>0.12</v>
      </c>
      <c r="H23" s="35">
        <v>0.13</v>
      </c>
      <c r="I23" s="35">
        <v>0.14000000000000001</v>
      </c>
      <c r="J23" s="34">
        <v>0.19</v>
      </c>
      <c r="K23" s="33">
        <v>0.17</v>
      </c>
      <c r="L23" s="35">
        <v>0.17</v>
      </c>
      <c r="M23" s="35">
        <v>0.1</v>
      </c>
      <c r="N23" s="34">
        <v>0.06</v>
      </c>
      <c r="O23" s="33">
        <v>0.11</v>
      </c>
      <c r="P23" s="35">
        <v>0.11</v>
      </c>
      <c r="Q23" s="35">
        <v>0.19</v>
      </c>
      <c r="R23" s="34">
        <v>0.18</v>
      </c>
    </row>
    <row r="24" spans="1:18" x14ac:dyDescent="0.2">
      <c r="A24" s="58"/>
      <c r="B24" s="36" t="s">
        <v>10</v>
      </c>
      <c r="C24" s="25"/>
      <c r="D24" s="26"/>
      <c r="E24" s="37" t="s">
        <v>28</v>
      </c>
      <c r="F24" s="26"/>
      <c r="G24" s="25"/>
      <c r="H24" s="27"/>
      <c r="I24" s="27"/>
      <c r="J24" s="38" t="s">
        <v>6</v>
      </c>
      <c r="K24" s="37" t="s">
        <v>6</v>
      </c>
      <c r="L24" s="27"/>
      <c r="M24" s="27"/>
      <c r="N24" s="26"/>
      <c r="O24" s="25"/>
      <c r="P24" s="27"/>
      <c r="Q24" s="39" t="s">
        <v>187</v>
      </c>
      <c r="R24" s="38" t="s">
        <v>160</v>
      </c>
    </row>
    <row r="25" spans="1:18" x14ac:dyDescent="0.2">
      <c r="A25" s="58" t="s">
        <v>29</v>
      </c>
      <c r="B25" s="24">
        <v>32</v>
      </c>
      <c r="C25" s="25">
        <v>18</v>
      </c>
      <c r="D25" s="26">
        <v>14</v>
      </c>
      <c r="E25" s="25">
        <v>22</v>
      </c>
      <c r="F25" s="26">
        <v>10</v>
      </c>
      <c r="G25" s="25">
        <v>3</v>
      </c>
      <c r="H25" s="27">
        <v>6</v>
      </c>
      <c r="I25" s="27">
        <v>11</v>
      </c>
      <c r="J25" s="26">
        <v>12</v>
      </c>
      <c r="K25" s="25">
        <v>22</v>
      </c>
      <c r="L25" s="27">
        <v>7</v>
      </c>
      <c r="M25" s="27">
        <v>0</v>
      </c>
      <c r="N25" s="26">
        <v>2</v>
      </c>
      <c r="O25" s="25">
        <v>5</v>
      </c>
      <c r="P25" s="27">
        <v>7</v>
      </c>
      <c r="Q25" s="27">
        <v>7</v>
      </c>
      <c r="R25" s="26">
        <v>12</v>
      </c>
    </row>
    <row r="26" spans="1:18" x14ac:dyDescent="0.2">
      <c r="A26" s="58"/>
      <c r="B26" s="32">
        <v>0.03</v>
      </c>
      <c r="C26" s="33">
        <v>0.04</v>
      </c>
      <c r="D26" s="34">
        <v>0.03</v>
      </c>
      <c r="E26" s="33">
        <v>0.05</v>
      </c>
      <c r="F26" s="34">
        <v>0.02</v>
      </c>
      <c r="G26" s="33">
        <v>0.04</v>
      </c>
      <c r="H26" s="35">
        <v>0.02</v>
      </c>
      <c r="I26" s="35">
        <v>0.04</v>
      </c>
      <c r="J26" s="34">
        <v>0.03</v>
      </c>
      <c r="K26" s="33">
        <v>0.03</v>
      </c>
      <c r="L26" s="35">
        <v>7.0000000000000007E-2</v>
      </c>
      <c r="M26" s="27" t="s">
        <v>43</v>
      </c>
      <c r="N26" s="34">
        <v>0.03</v>
      </c>
      <c r="O26" s="33">
        <v>0.03</v>
      </c>
      <c r="P26" s="35">
        <v>0.03</v>
      </c>
      <c r="Q26" s="35">
        <v>0.03</v>
      </c>
      <c r="R26" s="34">
        <v>0.04</v>
      </c>
    </row>
    <row r="27" spans="1:18" x14ac:dyDescent="0.2">
      <c r="A27" s="58"/>
      <c r="B27" s="36" t="s">
        <v>45</v>
      </c>
      <c r="C27" s="25"/>
      <c r="D27" s="26"/>
      <c r="E27" s="37" t="s">
        <v>45</v>
      </c>
      <c r="F27" s="26"/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30</v>
      </c>
      <c r="B28" s="24">
        <v>123</v>
      </c>
      <c r="C28" s="25">
        <v>67</v>
      </c>
      <c r="D28" s="26">
        <v>57</v>
      </c>
      <c r="E28" s="25">
        <v>95</v>
      </c>
      <c r="F28" s="26">
        <v>29</v>
      </c>
      <c r="G28" s="25">
        <v>6</v>
      </c>
      <c r="H28" s="27">
        <v>34</v>
      </c>
      <c r="I28" s="27">
        <v>25</v>
      </c>
      <c r="J28" s="26">
        <v>57</v>
      </c>
      <c r="K28" s="25">
        <v>99</v>
      </c>
      <c r="L28" s="27">
        <v>10</v>
      </c>
      <c r="M28" s="27">
        <v>12</v>
      </c>
      <c r="N28" s="26">
        <v>2</v>
      </c>
      <c r="O28" s="25">
        <v>14</v>
      </c>
      <c r="P28" s="27">
        <v>24</v>
      </c>
      <c r="Q28" s="27">
        <v>44</v>
      </c>
      <c r="R28" s="26">
        <v>41</v>
      </c>
    </row>
    <row r="29" spans="1:18" x14ac:dyDescent="0.2">
      <c r="A29" s="58"/>
      <c r="B29" s="32">
        <v>0.12</v>
      </c>
      <c r="C29" s="33">
        <v>0.13</v>
      </c>
      <c r="D29" s="34">
        <v>0.11</v>
      </c>
      <c r="E29" s="33">
        <v>0.2</v>
      </c>
      <c r="F29" s="34">
        <v>0.05</v>
      </c>
      <c r="G29" s="33">
        <v>0.08</v>
      </c>
      <c r="H29" s="35">
        <v>0.11</v>
      </c>
      <c r="I29" s="35">
        <v>0.1</v>
      </c>
      <c r="J29" s="34">
        <v>0.16</v>
      </c>
      <c r="K29" s="33">
        <v>0.14000000000000001</v>
      </c>
      <c r="L29" s="35">
        <v>0.1</v>
      </c>
      <c r="M29" s="35">
        <v>0.1</v>
      </c>
      <c r="N29" s="34">
        <v>0.03</v>
      </c>
      <c r="O29" s="33">
        <v>0.08</v>
      </c>
      <c r="P29" s="35">
        <v>0.09</v>
      </c>
      <c r="Q29" s="35">
        <v>0.17</v>
      </c>
      <c r="R29" s="34">
        <v>0.14000000000000001</v>
      </c>
    </row>
    <row r="30" spans="1:18" x14ac:dyDescent="0.2">
      <c r="A30" s="58"/>
      <c r="B30" s="36" t="s">
        <v>204</v>
      </c>
      <c r="C30" s="25"/>
      <c r="D30" s="26"/>
      <c r="E30" s="37" t="s">
        <v>28</v>
      </c>
      <c r="F30" s="26"/>
      <c r="G30" s="25"/>
      <c r="H30" s="27"/>
      <c r="I30" s="27"/>
      <c r="J30" s="38" t="s">
        <v>167</v>
      </c>
      <c r="K30" s="37" t="s">
        <v>59</v>
      </c>
      <c r="L30" s="27"/>
      <c r="M30" s="27"/>
      <c r="N30" s="26"/>
      <c r="O30" s="25"/>
      <c r="P30" s="27"/>
      <c r="Q30" s="39" t="s">
        <v>205</v>
      </c>
      <c r="R30" s="26"/>
    </row>
    <row r="31" spans="1:18" x14ac:dyDescent="0.2">
      <c r="A31" s="58" t="s">
        <v>31</v>
      </c>
      <c r="B31" s="24">
        <v>848</v>
      </c>
      <c r="C31" s="25">
        <v>426</v>
      </c>
      <c r="D31" s="26">
        <v>421</v>
      </c>
      <c r="E31" s="25">
        <v>358</v>
      </c>
      <c r="F31" s="26">
        <v>490</v>
      </c>
      <c r="G31" s="25">
        <v>72</v>
      </c>
      <c r="H31" s="27">
        <v>258</v>
      </c>
      <c r="I31" s="27">
        <v>223</v>
      </c>
      <c r="J31" s="26">
        <v>295</v>
      </c>
      <c r="K31" s="25">
        <v>584</v>
      </c>
      <c r="L31" s="27">
        <v>85</v>
      </c>
      <c r="M31" s="27">
        <v>106</v>
      </c>
      <c r="N31" s="26">
        <v>73</v>
      </c>
      <c r="O31" s="25">
        <v>161</v>
      </c>
      <c r="P31" s="27">
        <v>243</v>
      </c>
      <c r="Q31" s="27">
        <v>208</v>
      </c>
      <c r="R31" s="26">
        <v>236</v>
      </c>
    </row>
    <row r="32" spans="1:18" x14ac:dyDescent="0.2">
      <c r="A32" s="58"/>
      <c r="B32" s="32">
        <v>0.84</v>
      </c>
      <c r="C32" s="33">
        <v>0.83</v>
      </c>
      <c r="D32" s="34">
        <v>0.85</v>
      </c>
      <c r="E32" s="33">
        <v>0.74</v>
      </c>
      <c r="F32" s="34">
        <v>0.93</v>
      </c>
      <c r="G32" s="33">
        <v>0.88</v>
      </c>
      <c r="H32" s="35">
        <v>0.87</v>
      </c>
      <c r="I32" s="35">
        <v>0.84</v>
      </c>
      <c r="J32" s="34">
        <v>0.81</v>
      </c>
      <c r="K32" s="33">
        <v>0.83</v>
      </c>
      <c r="L32" s="35">
        <v>0.8</v>
      </c>
      <c r="M32" s="35">
        <v>0.89</v>
      </c>
      <c r="N32" s="34">
        <v>0.94</v>
      </c>
      <c r="O32" s="33">
        <v>0.89</v>
      </c>
      <c r="P32" s="35">
        <v>0.88</v>
      </c>
      <c r="Q32" s="35">
        <v>0.79</v>
      </c>
      <c r="R32" s="34">
        <v>0.82</v>
      </c>
    </row>
    <row r="33" spans="1:18" x14ac:dyDescent="0.2">
      <c r="A33" s="58"/>
      <c r="B33" s="36" t="s">
        <v>206</v>
      </c>
      <c r="C33" s="25"/>
      <c r="D33" s="26"/>
      <c r="E33" s="25"/>
      <c r="F33" s="38" t="s">
        <v>33</v>
      </c>
      <c r="G33" s="25"/>
      <c r="H33" s="27"/>
      <c r="I33" s="27"/>
      <c r="J33" s="26"/>
      <c r="K33" s="25"/>
      <c r="L33" s="27"/>
      <c r="M33" s="27"/>
      <c r="N33" s="38" t="s">
        <v>64</v>
      </c>
      <c r="O33" s="37" t="s">
        <v>21</v>
      </c>
      <c r="P33" s="39" t="s">
        <v>61</v>
      </c>
      <c r="Q33" s="27"/>
      <c r="R33" s="26"/>
    </row>
    <row r="34" spans="1:18" x14ac:dyDescent="0.2">
      <c r="A34" s="58" t="s">
        <v>34</v>
      </c>
      <c r="B34" s="24">
        <v>437</v>
      </c>
      <c r="C34" s="25">
        <v>231</v>
      </c>
      <c r="D34" s="26">
        <v>206</v>
      </c>
      <c r="E34" s="25">
        <v>237</v>
      </c>
      <c r="F34" s="26">
        <v>200</v>
      </c>
      <c r="G34" s="25">
        <v>25</v>
      </c>
      <c r="H34" s="27">
        <v>133</v>
      </c>
      <c r="I34" s="27">
        <v>115</v>
      </c>
      <c r="J34" s="26">
        <v>164</v>
      </c>
      <c r="K34" s="25">
        <v>316</v>
      </c>
      <c r="L34" s="27">
        <v>28</v>
      </c>
      <c r="M34" s="27">
        <v>55</v>
      </c>
      <c r="N34" s="26">
        <v>38</v>
      </c>
      <c r="O34" s="25">
        <v>58</v>
      </c>
      <c r="P34" s="27">
        <v>132</v>
      </c>
      <c r="Q34" s="27">
        <v>101</v>
      </c>
      <c r="R34" s="26">
        <v>146</v>
      </c>
    </row>
    <row r="35" spans="1:18" x14ac:dyDescent="0.2">
      <c r="A35" s="58"/>
      <c r="B35" s="32">
        <v>0.43</v>
      </c>
      <c r="C35" s="33">
        <v>0.45</v>
      </c>
      <c r="D35" s="34">
        <v>0.41</v>
      </c>
      <c r="E35" s="33">
        <v>0.49</v>
      </c>
      <c r="F35" s="34">
        <v>0.38</v>
      </c>
      <c r="G35" s="33">
        <v>0.3</v>
      </c>
      <c r="H35" s="35">
        <v>0.45</v>
      </c>
      <c r="I35" s="35">
        <v>0.43</v>
      </c>
      <c r="J35" s="34">
        <v>0.45</v>
      </c>
      <c r="K35" s="33">
        <v>0.45</v>
      </c>
      <c r="L35" s="35">
        <v>0.27</v>
      </c>
      <c r="M35" s="35">
        <v>0.46</v>
      </c>
      <c r="N35" s="34">
        <v>0.49</v>
      </c>
      <c r="O35" s="33">
        <v>0.32</v>
      </c>
      <c r="P35" s="35">
        <v>0.48</v>
      </c>
      <c r="Q35" s="35">
        <v>0.38</v>
      </c>
      <c r="R35" s="34">
        <v>0.5</v>
      </c>
    </row>
    <row r="36" spans="1:18" x14ac:dyDescent="0.2">
      <c r="A36" s="58"/>
      <c r="B36" s="36" t="s">
        <v>53</v>
      </c>
      <c r="C36" s="25"/>
      <c r="D36" s="26"/>
      <c r="E36" s="37" t="s">
        <v>28</v>
      </c>
      <c r="F36" s="26"/>
      <c r="G36" s="25"/>
      <c r="H36" s="27"/>
      <c r="I36" s="27"/>
      <c r="J36" s="26"/>
      <c r="K36" s="37" t="s">
        <v>54</v>
      </c>
      <c r="L36" s="27"/>
      <c r="M36" s="27"/>
      <c r="N36" s="38" t="s">
        <v>55</v>
      </c>
      <c r="O36" s="25"/>
      <c r="P36" s="39" t="s">
        <v>19</v>
      </c>
      <c r="Q36" s="27"/>
      <c r="R36" s="38" t="s">
        <v>207</v>
      </c>
    </row>
    <row r="37" spans="1:18" x14ac:dyDescent="0.2">
      <c r="A37" s="58" t="s">
        <v>37</v>
      </c>
      <c r="B37" s="24">
        <v>411</v>
      </c>
      <c r="C37" s="25">
        <v>196</v>
      </c>
      <c r="D37" s="26">
        <v>215</v>
      </c>
      <c r="E37" s="25">
        <v>121</v>
      </c>
      <c r="F37" s="26">
        <v>289</v>
      </c>
      <c r="G37" s="25">
        <v>47</v>
      </c>
      <c r="H37" s="27">
        <v>125</v>
      </c>
      <c r="I37" s="27">
        <v>108</v>
      </c>
      <c r="J37" s="26">
        <v>131</v>
      </c>
      <c r="K37" s="25">
        <v>268</v>
      </c>
      <c r="L37" s="27">
        <v>57</v>
      </c>
      <c r="M37" s="27">
        <v>51</v>
      </c>
      <c r="N37" s="26">
        <v>35</v>
      </c>
      <c r="O37" s="25">
        <v>103</v>
      </c>
      <c r="P37" s="27">
        <v>111</v>
      </c>
      <c r="Q37" s="27">
        <v>107</v>
      </c>
      <c r="R37" s="26">
        <v>90</v>
      </c>
    </row>
    <row r="38" spans="1:18" x14ac:dyDescent="0.2">
      <c r="A38" s="58"/>
      <c r="B38" s="32">
        <v>0.41</v>
      </c>
      <c r="C38" s="33">
        <v>0.38</v>
      </c>
      <c r="D38" s="34">
        <v>0.43</v>
      </c>
      <c r="E38" s="33">
        <v>0.25</v>
      </c>
      <c r="F38" s="34">
        <v>0.55000000000000004</v>
      </c>
      <c r="G38" s="33">
        <v>0.57999999999999996</v>
      </c>
      <c r="H38" s="35">
        <v>0.42</v>
      </c>
      <c r="I38" s="35">
        <v>0.41</v>
      </c>
      <c r="J38" s="34">
        <v>0.36</v>
      </c>
      <c r="K38" s="33">
        <v>0.38</v>
      </c>
      <c r="L38" s="35">
        <v>0.53</v>
      </c>
      <c r="M38" s="35">
        <v>0.43</v>
      </c>
      <c r="N38" s="34">
        <v>0.45</v>
      </c>
      <c r="O38" s="33">
        <v>0.56999999999999995</v>
      </c>
      <c r="P38" s="35">
        <v>0.4</v>
      </c>
      <c r="Q38" s="35">
        <v>0.41</v>
      </c>
      <c r="R38" s="34">
        <v>0.31</v>
      </c>
    </row>
    <row r="39" spans="1:18" x14ac:dyDescent="0.2">
      <c r="A39" s="58"/>
      <c r="B39" s="36" t="s">
        <v>182</v>
      </c>
      <c r="C39" s="25"/>
      <c r="D39" s="26"/>
      <c r="E39" s="25"/>
      <c r="F39" s="38" t="s">
        <v>33</v>
      </c>
      <c r="G39" s="25"/>
      <c r="H39" s="27"/>
      <c r="I39" s="27"/>
      <c r="J39" s="26"/>
      <c r="K39" s="25"/>
      <c r="L39" s="39" t="s">
        <v>64</v>
      </c>
      <c r="M39" s="27"/>
      <c r="N39" s="26"/>
      <c r="O39" s="37" t="s">
        <v>130</v>
      </c>
      <c r="P39" s="27"/>
      <c r="Q39" s="39" t="s">
        <v>73</v>
      </c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7</v>
      </c>
      <c r="C43" s="25">
        <v>0</v>
      </c>
      <c r="D43" s="26">
        <v>7</v>
      </c>
      <c r="E43" s="25">
        <v>7</v>
      </c>
      <c r="F43" s="26">
        <v>0</v>
      </c>
      <c r="G43" s="25">
        <v>0</v>
      </c>
      <c r="H43" s="27">
        <v>0</v>
      </c>
      <c r="I43" s="27">
        <v>6</v>
      </c>
      <c r="J43" s="26">
        <v>1</v>
      </c>
      <c r="K43" s="25">
        <v>1</v>
      </c>
      <c r="L43" s="27">
        <v>4</v>
      </c>
      <c r="M43" s="27">
        <v>2</v>
      </c>
      <c r="N43" s="26">
        <v>0</v>
      </c>
      <c r="O43" s="25">
        <v>0</v>
      </c>
      <c r="P43" s="27">
        <v>3</v>
      </c>
      <c r="Q43" s="27">
        <v>4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0.01</v>
      </c>
      <c r="E44" s="33">
        <v>0.01</v>
      </c>
      <c r="F44" s="26">
        <v>0</v>
      </c>
      <c r="G44" s="25" t="s">
        <v>43</v>
      </c>
      <c r="H44" s="27" t="s">
        <v>43</v>
      </c>
      <c r="I44" s="35">
        <v>0.02</v>
      </c>
      <c r="J44" s="26">
        <v>0</v>
      </c>
      <c r="K44" s="25">
        <v>0</v>
      </c>
      <c r="L44" s="35">
        <v>0.04</v>
      </c>
      <c r="M44" s="35">
        <v>0.01</v>
      </c>
      <c r="N44" s="26" t="s">
        <v>43</v>
      </c>
      <c r="O44" s="25" t="s">
        <v>43</v>
      </c>
      <c r="P44" s="35">
        <v>0.01</v>
      </c>
      <c r="Q44" s="35">
        <v>0.02</v>
      </c>
      <c r="R44" s="26" t="s">
        <v>43</v>
      </c>
    </row>
    <row r="45" spans="1:18" x14ac:dyDescent="0.2">
      <c r="A45" s="58"/>
      <c r="B45" s="36" t="s">
        <v>65</v>
      </c>
      <c r="C45" s="25"/>
      <c r="D45" s="38" t="s">
        <v>179</v>
      </c>
      <c r="E45" s="37" t="s">
        <v>45</v>
      </c>
      <c r="F45" s="26"/>
      <c r="G45" s="25"/>
      <c r="H45" s="27"/>
      <c r="I45" s="39" t="s">
        <v>208</v>
      </c>
      <c r="J45" s="26"/>
      <c r="K45" s="25"/>
      <c r="L45" s="39" t="s">
        <v>39</v>
      </c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0" display="Back to ToC" xr:uid="{BC75B8E9-C18F-4D9F-9EC9-95951535D626}"/>
  </hyperlinks>
  <pageMargins left="0.7" right="0.7" top="0.75" bottom="0.75" header="0.3" footer="0.3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DF01CF1-EED9-42D2-A5BC-4AF3D960FBA7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209</v>
      </c>
    </row>
    <row r="9" spans="1:18" x14ac:dyDescent="0.2">
      <c r="A9" s="45" t="s">
        <v>702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108</v>
      </c>
      <c r="C22" s="25">
        <v>52</v>
      </c>
      <c r="D22" s="26">
        <v>56</v>
      </c>
      <c r="E22" s="25">
        <v>80</v>
      </c>
      <c r="F22" s="26">
        <v>28</v>
      </c>
      <c r="G22" s="25">
        <v>4</v>
      </c>
      <c r="H22" s="27">
        <v>35</v>
      </c>
      <c r="I22" s="27">
        <v>26</v>
      </c>
      <c r="J22" s="26">
        <v>44</v>
      </c>
      <c r="K22" s="25">
        <v>75</v>
      </c>
      <c r="L22" s="27">
        <v>11</v>
      </c>
      <c r="M22" s="27">
        <v>20</v>
      </c>
      <c r="N22" s="26">
        <v>2</v>
      </c>
      <c r="O22" s="25">
        <v>16</v>
      </c>
      <c r="P22" s="27">
        <v>32</v>
      </c>
      <c r="Q22" s="27">
        <v>30</v>
      </c>
      <c r="R22" s="26">
        <v>30</v>
      </c>
    </row>
    <row r="23" spans="1:18" x14ac:dyDescent="0.2">
      <c r="A23" s="58"/>
      <c r="B23" s="32">
        <v>0.11</v>
      </c>
      <c r="C23" s="33">
        <v>0.1</v>
      </c>
      <c r="D23" s="34">
        <v>0.11</v>
      </c>
      <c r="E23" s="33">
        <v>0.17</v>
      </c>
      <c r="F23" s="34">
        <v>0.05</v>
      </c>
      <c r="G23" s="33">
        <v>0.05</v>
      </c>
      <c r="H23" s="35">
        <v>0.12</v>
      </c>
      <c r="I23" s="35">
        <v>0.1</v>
      </c>
      <c r="J23" s="34">
        <v>0.12</v>
      </c>
      <c r="K23" s="33">
        <v>0.11</v>
      </c>
      <c r="L23" s="35">
        <v>0.1</v>
      </c>
      <c r="M23" s="35">
        <v>0.17</v>
      </c>
      <c r="N23" s="34">
        <v>0.02</v>
      </c>
      <c r="O23" s="33">
        <v>0.09</v>
      </c>
      <c r="P23" s="35">
        <v>0.12</v>
      </c>
      <c r="Q23" s="35">
        <v>0.11</v>
      </c>
      <c r="R23" s="34">
        <v>0.1</v>
      </c>
    </row>
    <row r="24" spans="1:18" x14ac:dyDescent="0.2">
      <c r="A24" s="58"/>
      <c r="B24" s="36" t="s">
        <v>210</v>
      </c>
      <c r="C24" s="25"/>
      <c r="D24" s="26"/>
      <c r="E24" s="37" t="s">
        <v>28</v>
      </c>
      <c r="F24" s="26"/>
      <c r="G24" s="25"/>
      <c r="H24" s="27"/>
      <c r="I24" s="27"/>
      <c r="J24" s="26"/>
      <c r="K24" s="25"/>
      <c r="L24" s="27"/>
      <c r="M24" s="39" t="s">
        <v>143</v>
      </c>
      <c r="N24" s="26"/>
      <c r="O24" s="25"/>
      <c r="P24" s="27"/>
      <c r="Q24" s="27"/>
      <c r="R24" s="26"/>
    </row>
    <row r="25" spans="1:18" x14ac:dyDescent="0.2">
      <c r="A25" s="58" t="s">
        <v>29</v>
      </c>
      <c r="B25" s="24">
        <v>24</v>
      </c>
      <c r="C25" s="25">
        <v>12</v>
      </c>
      <c r="D25" s="26">
        <v>12</v>
      </c>
      <c r="E25" s="25">
        <v>18</v>
      </c>
      <c r="F25" s="26">
        <v>6</v>
      </c>
      <c r="G25" s="25">
        <v>0</v>
      </c>
      <c r="H25" s="27">
        <v>8</v>
      </c>
      <c r="I25" s="27">
        <v>5</v>
      </c>
      <c r="J25" s="26">
        <v>11</v>
      </c>
      <c r="K25" s="25">
        <v>18</v>
      </c>
      <c r="L25" s="27">
        <v>6</v>
      </c>
      <c r="M25" s="27">
        <v>0</v>
      </c>
      <c r="N25" s="26">
        <v>0</v>
      </c>
      <c r="O25" s="25">
        <v>4</v>
      </c>
      <c r="P25" s="27">
        <v>6</v>
      </c>
      <c r="Q25" s="27">
        <v>4</v>
      </c>
      <c r="R25" s="26">
        <v>10</v>
      </c>
    </row>
    <row r="26" spans="1:18" x14ac:dyDescent="0.2">
      <c r="A26" s="58"/>
      <c r="B26" s="32">
        <v>0.02</v>
      </c>
      <c r="C26" s="33">
        <v>0.02</v>
      </c>
      <c r="D26" s="34">
        <v>0.02</v>
      </c>
      <c r="E26" s="33">
        <v>0.04</v>
      </c>
      <c r="F26" s="34">
        <v>0.01</v>
      </c>
      <c r="G26" s="25" t="s">
        <v>43</v>
      </c>
      <c r="H26" s="35">
        <v>0.03</v>
      </c>
      <c r="I26" s="35">
        <v>0.02</v>
      </c>
      <c r="J26" s="34">
        <v>0.03</v>
      </c>
      <c r="K26" s="33">
        <v>0.03</v>
      </c>
      <c r="L26" s="35">
        <v>0.05</v>
      </c>
      <c r="M26" s="27" t="s">
        <v>43</v>
      </c>
      <c r="N26" s="26" t="s">
        <v>43</v>
      </c>
      <c r="O26" s="33">
        <v>0.02</v>
      </c>
      <c r="P26" s="35">
        <v>0.02</v>
      </c>
      <c r="Q26" s="35">
        <v>0.02</v>
      </c>
      <c r="R26" s="34">
        <v>0.03</v>
      </c>
    </row>
    <row r="27" spans="1:18" x14ac:dyDescent="0.2">
      <c r="A27" s="58"/>
      <c r="B27" s="36" t="s">
        <v>10</v>
      </c>
      <c r="C27" s="25"/>
      <c r="D27" s="26"/>
      <c r="E27" s="37" t="s">
        <v>67</v>
      </c>
      <c r="F27" s="26"/>
      <c r="G27" s="25"/>
      <c r="H27" s="27"/>
      <c r="I27" s="27"/>
      <c r="J27" s="26"/>
      <c r="K27" s="37" t="s">
        <v>80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30</v>
      </c>
      <c r="B28" s="24">
        <v>84</v>
      </c>
      <c r="C28" s="25">
        <v>40</v>
      </c>
      <c r="D28" s="26">
        <v>44</v>
      </c>
      <c r="E28" s="25">
        <v>62</v>
      </c>
      <c r="F28" s="26">
        <v>22</v>
      </c>
      <c r="G28" s="25">
        <v>4</v>
      </c>
      <c r="H28" s="27">
        <v>27</v>
      </c>
      <c r="I28" s="27">
        <v>20</v>
      </c>
      <c r="J28" s="26">
        <v>33</v>
      </c>
      <c r="K28" s="25">
        <v>57</v>
      </c>
      <c r="L28" s="27">
        <v>5</v>
      </c>
      <c r="M28" s="27">
        <v>20</v>
      </c>
      <c r="N28" s="26">
        <v>2</v>
      </c>
      <c r="O28" s="25">
        <v>11</v>
      </c>
      <c r="P28" s="27">
        <v>26</v>
      </c>
      <c r="Q28" s="27">
        <v>26</v>
      </c>
      <c r="R28" s="26">
        <v>21</v>
      </c>
    </row>
    <row r="29" spans="1:18" x14ac:dyDescent="0.2">
      <c r="A29" s="58"/>
      <c r="B29" s="32">
        <v>0.08</v>
      </c>
      <c r="C29" s="33">
        <v>0.08</v>
      </c>
      <c r="D29" s="34">
        <v>0.09</v>
      </c>
      <c r="E29" s="33">
        <v>0.13</v>
      </c>
      <c r="F29" s="34">
        <v>0.04</v>
      </c>
      <c r="G29" s="33">
        <v>0.05</v>
      </c>
      <c r="H29" s="35">
        <v>0.09</v>
      </c>
      <c r="I29" s="35">
        <v>0.08</v>
      </c>
      <c r="J29" s="34">
        <v>0.09</v>
      </c>
      <c r="K29" s="33">
        <v>0.08</v>
      </c>
      <c r="L29" s="35">
        <v>0.05</v>
      </c>
      <c r="M29" s="35">
        <v>0.17</v>
      </c>
      <c r="N29" s="34">
        <v>0.02</v>
      </c>
      <c r="O29" s="33">
        <v>0.06</v>
      </c>
      <c r="P29" s="35">
        <v>0.09</v>
      </c>
      <c r="Q29" s="35">
        <v>0.1</v>
      </c>
      <c r="R29" s="34">
        <v>7.0000000000000007E-2</v>
      </c>
    </row>
    <row r="30" spans="1:18" x14ac:dyDescent="0.2">
      <c r="A30" s="58"/>
      <c r="B30" s="36" t="s">
        <v>10</v>
      </c>
      <c r="C30" s="25"/>
      <c r="D30" s="26"/>
      <c r="E30" s="37" t="s">
        <v>28</v>
      </c>
      <c r="F30" s="26"/>
      <c r="G30" s="25"/>
      <c r="H30" s="27"/>
      <c r="I30" s="27"/>
      <c r="J30" s="26"/>
      <c r="K30" s="25"/>
      <c r="L30" s="27"/>
      <c r="M30" s="39" t="s">
        <v>211</v>
      </c>
      <c r="N30" s="26"/>
      <c r="O30" s="25"/>
      <c r="P30" s="27"/>
      <c r="Q30" s="27"/>
      <c r="R30" s="26"/>
    </row>
    <row r="31" spans="1:18" x14ac:dyDescent="0.2">
      <c r="A31" s="58" t="s">
        <v>31</v>
      </c>
      <c r="B31" s="24">
        <v>891</v>
      </c>
      <c r="C31" s="25">
        <v>460</v>
      </c>
      <c r="D31" s="26">
        <v>432</v>
      </c>
      <c r="E31" s="25">
        <v>392</v>
      </c>
      <c r="F31" s="26">
        <v>500</v>
      </c>
      <c r="G31" s="25">
        <v>78</v>
      </c>
      <c r="H31" s="27">
        <v>259</v>
      </c>
      <c r="I31" s="27">
        <v>233</v>
      </c>
      <c r="J31" s="26">
        <v>321</v>
      </c>
      <c r="K31" s="25">
        <v>626</v>
      </c>
      <c r="L31" s="27">
        <v>92</v>
      </c>
      <c r="M31" s="27">
        <v>97</v>
      </c>
      <c r="N31" s="26">
        <v>76</v>
      </c>
      <c r="O31" s="25">
        <v>164</v>
      </c>
      <c r="P31" s="27">
        <v>243</v>
      </c>
      <c r="Q31" s="27">
        <v>225</v>
      </c>
      <c r="R31" s="26">
        <v>259</v>
      </c>
    </row>
    <row r="32" spans="1:18" x14ac:dyDescent="0.2">
      <c r="A32" s="58"/>
      <c r="B32" s="32">
        <v>0.88</v>
      </c>
      <c r="C32" s="33">
        <v>0.9</v>
      </c>
      <c r="D32" s="34">
        <v>0.87</v>
      </c>
      <c r="E32" s="33">
        <v>0.81</v>
      </c>
      <c r="F32" s="34">
        <v>0.95</v>
      </c>
      <c r="G32" s="33">
        <v>0.95</v>
      </c>
      <c r="H32" s="35">
        <v>0.87</v>
      </c>
      <c r="I32" s="35">
        <v>0.88</v>
      </c>
      <c r="J32" s="34">
        <v>0.88</v>
      </c>
      <c r="K32" s="33">
        <v>0.89</v>
      </c>
      <c r="L32" s="35">
        <v>0.86</v>
      </c>
      <c r="M32" s="35">
        <v>0.82</v>
      </c>
      <c r="N32" s="34">
        <v>0.98</v>
      </c>
      <c r="O32" s="33">
        <v>0.91</v>
      </c>
      <c r="P32" s="35">
        <v>0.88</v>
      </c>
      <c r="Q32" s="35">
        <v>0.85</v>
      </c>
      <c r="R32" s="34">
        <v>0.9</v>
      </c>
    </row>
    <row r="33" spans="1:18" x14ac:dyDescent="0.2">
      <c r="A33" s="58"/>
      <c r="B33" s="36" t="s">
        <v>9</v>
      </c>
      <c r="C33" s="25"/>
      <c r="D33" s="26"/>
      <c r="E33" s="25"/>
      <c r="F33" s="38" t="s">
        <v>33</v>
      </c>
      <c r="G33" s="25"/>
      <c r="H33" s="27"/>
      <c r="I33" s="27"/>
      <c r="J33" s="26"/>
      <c r="K33" s="25"/>
      <c r="L33" s="27"/>
      <c r="M33" s="27"/>
      <c r="N33" s="38" t="s">
        <v>212</v>
      </c>
      <c r="O33" s="25"/>
      <c r="P33" s="27"/>
      <c r="Q33" s="27"/>
      <c r="R33" s="26"/>
    </row>
    <row r="34" spans="1:18" x14ac:dyDescent="0.2">
      <c r="A34" s="58" t="s">
        <v>34</v>
      </c>
      <c r="B34" s="24">
        <v>382</v>
      </c>
      <c r="C34" s="25">
        <v>201</v>
      </c>
      <c r="D34" s="26">
        <v>182</v>
      </c>
      <c r="E34" s="25">
        <v>210</v>
      </c>
      <c r="F34" s="26">
        <v>173</v>
      </c>
      <c r="G34" s="25">
        <v>21</v>
      </c>
      <c r="H34" s="27">
        <v>116</v>
      </c>
      <c r="I34" s="27">
        <v>105</v>
      </c>
      <c r="J34" s="26">
        <v>140</v>
      </c>
      <c r="K34" s="25">
        <v>272</v>
      </c>
      <c r="L34" s="27">
        <v>28</v>
      </c>
      <c r="M34" s="27">
        <v>40</v>
      </c>
      <c r="N34" s="26">
        <v>43</v>
      </c>
      <c r="O34" s="25">
        <v>55</v>
      </c>
      <c r="P34" s="27">
        <v>109</v>
      </c>
      <c r="Q34" s="27">
        <v>88</v>
      </c>
      <c r="R34" s="26">
        <v>131</v>
      </c>
    </row>
    <row r="35" spans="1:18" x14ac:dyDescent="0.2">
      <c r="A35" s="58"/>
      <c r="B35" s="32">
        <v>0.38</v>
      </c>
      <c r="C35" s="33">
        <v>0.39</v>
      </c>
      <c r="D35" s="34">
        <v>0.36</v>
      </c>
      <c r="E35" s="33">
        <v>0.44</v>
      </c>
      <c r="F35" s="34">
        <v>0.33</v>
      </c>
      <c r="G35" s="33">
        <v>0.26</v>
      </c>
      <c r="H35" s="35">
        <v>0.39</v>
      </c>
      <c r="I35" s="35">
        <v>0.39</v>
      </c>
      <c r="J35" s="34">
        <v>0.38</v>
      </c>
      <c r="K35" s="33">
        <v>0.39</v>
      </c>
      <c r="L35" s="35">
        <v>0.26</v>
      </c>
      <c r="M35" s="35">
        <v>0.33</v>
      </c>
      <c r="N35" s="34">
        <v>0.55000000000000004</v>
      </c>
      <c r="O35" s="33">
        <v>0.3</v>
      </c>
      <c r="P35" s="35">
        <v>0.4</v>
      </c>
      <c r="Q35" s="35">
        <v>0.33</v>
      </c>
      <c r="R35" s="34">
        <v>0.45</v>
      </c>
    </row>
    <row r="36" spans="1:18" x14ac:dyDescent="0.2">
      <c r="A36" s="58"/>
      <c r="B36" s="36" t="s">
        <v>10</v>
      </c>
      <c r="C36" s="25"/>
      <c r="D36" s="26"/>
      <c r="E36" s="37" t="s">
        <v>28</v>
      </c>
      <c r="F36" s="26"/>
      <c r="G36" s="25"/>
      <c r="H36" s="27"/>
      <c r="I36" s="27"/>
      <c r="J36" s="26"/>
      <c r="K36" s="37" t="s">
        <v>80</v>
      </c>
      <c r="L36" s="27"/>
      <c r="M36" s="27"/>
      <c r="N36" s="38" t="s">
        <v>213</v>
      </c>
      <c r="O36" s="25"/>
      <c r="P36" s="27"/>
      <c r="Q36" s="27"/>
      <c r="R36" s="38" t="s">
        <v>207</v>
      </c>
    </row>
    <row r="37" spans="1:18" x14ac:dyDescent="0.2">
      <c r="A37" s="58" t="s">
        <v>37</v>
      </c>
      <c r="B37" s="24">
        <v>509</v>
      </c>
      <c r="C37" s="25">
        <v>259</v>
      </c>
      <c r="D37" s="26">
        <v>250</v>
      </c>
      <c r="E37" s="25">
        <v>182</v>
      </c>
      <c r="F37" s="26">
        <v>327</v>
      </c>
      <c r="G37" s="25">
        <v>56</v>
      </c>
      <c r="H37" s="27">
        <v>143</v>
      </c>
      <c r="I37" s="27">
        <v>128</v>
      </c>
      <c r="J37" s="26">
        <v>181</v>
      </c>
      <c r="K37" s="25">
        <v>354</v>
      </c>
      <c r="L37" s="27">
        <v>64</v>
      </c>
      <c r="M37" s="27">
        <v>58</v>
      </c>
      <c r="N37" s="26">
        <v>33</v>
      </c>
      <c r="O37" s="25">
        <v>110</v>
      </c>
      <c r="P37" s="27">
        <v>133</v>
      </c>
      <c r="Q37" s="27">
        <v>137</v>
      </c>
      <c r="R37" s="26">
        <v>129</v>
      </c>
    </row>
    <row r="38" spans="1:18" x14ac:dyDescent="0.2">
      <c r="A38" s="58"/>
      <c r="B38" s="32">
        <v>0.5</v>
      </c>
      <c r="C38" s="33">
        <v>0.51</v>
      </c>
      <c r="D38" s="34">
        <v>0.5</v>
      </c>
      <c r="E38" s="33">
        <v>0.38</v>
      </c>
      <c r="F38" s="34">
        <v>0.62</v>
      </c>
      <c r="G38" s="33">
        <v>0.69</v>
      </c>
      <c r="H38" s="35">
        <v>0.48</v>
      </c>
      <c r="I38" s="35">
        <v>0.48</v>
      </c>
      <c r="J38" s="34">
        <v>0.5</v>
      </c>
      <c r="K38" s="33">
        <v>0.5</v>
      </c>
      <c r="L38" s="35">
        <v>0.6</v>
      </c>
      <c r="M38" s="35">
        <v>0.48</v>
      </c>
      <c r="N38" s="34">
        <v>0.43</v>
      </c>
      <c r="O38" s="33">
        <v>0.61</v>
      </c>
      <c r="P38" s="35">
        <v>0.48</v>
      </c>
      <c r="Q38" s="35">
        <v>0.52</v>
      </c>
      <c r="R38" s="34">
        <v>0.44</v>
      </c>
    </row>
    <row r="39" spans="1:18" x14ac:dyDescent="0.2">
      <c r="A39" s="58"/>
      <c r="B39" s="36" t="s">
        <v>214</v>
      </c>
      <c r="C39" s="25"/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27"/>
      <c r="N39" s="26"/>
      <c r="O39" s="37" t="s">
        <v>215</v>
      </c>
      <c r="P39" s="27"/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11</v>
      </c>
      <c r="C43" s="25">
        <v>0</v>
      </c>
      <c r="D43" s="26">
        <v>10</v>
      </c>
      <c r="E43" s="25">
        <v>10</v>
      </c>
      <c r="F43" s="26">
        <v>1</v>
      </c>
      <c r="G43" s="25">
        <v>0</v>
      </c>
      <c r="H43" s="27">
        <v>4</v>
      </c>
      <c r="I43" s="27">
        <v>7</v>
      </c>
      <c r="J43" s="26">
        <v>0</v>
      </c>
      <c r="K43" s="25">
        <v>5</v>
      </c>
      <c r="L43" s="27">
        <v>4</v>
      </c>
      <c r="M43" s="27">
        <v>2</v>
      </c>
      <c r="N43" s="26">
        <v>0</v>
      </c>
      <c r="O43" s="25">
        <v>0</v>
      </c>
      <c r="P43" s="27">
        <v>2</v>
      </c>
      <c r="Q43" s="27">
        <v>8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0.02</v>
      </c>
      <c r="E44" s="33">
        <v>0.02</v>
      </c>
      <c r="F44" s="26">
        <v>0</v>
      </c>
      <c r="G44" s="25" t="s">
        <v>43</v>
      </c>
      <c r="H44" s="35">
        <v>0.01</v>
      </c>
      <c r="I44" s="35">
        <v>0.03</v>
      </c>
      <c r="J44" s="26" t="s">
        <v>43</v>
      </c>
      <c r="K44" s="33">
        <v>0.01</v>
      </c>
      <c r="L44" s="35">
        <v>0.04</v>
      </c>
      <c r="M44" s="35">
        <v>0.01</v>
      </c>
      <c r="N44" s="26" t="s">
        <v>43</v>
      </c>
      <c r="O44" s="25">
        <v>0</v>
      </c>
      <c r="P44" s="35">
        <v>0.01</v>
      </c>
      <c r="Q44" s="35">
        <v>0.03</v>
      </c>
      <c r="R44" s="26" t="s">
        <v>43</v>
      </c>
    </row>
    <row r="45" spans="1:18" x14ac:dyDescent="0.2">
      <c r="A45" s="58"/>
      <c r="B45" s="36" t="s">
        <v>65</v>
      </c>
      <c r="C45" s="25"/>
      <c r="D45" s="38" t="s">
        <v>114</v>
      </c>
      <c r="E45" s="37" t="s">
        <v>67</v>
      </c>
      <c r="F45" s="26"/>
      <c r="G45" s="25"/>
      <c r="H45" s="27"/>
      <c r="I45" s="39" t="s">
        <v>90</v>
      </c>
      <c r="J45" s="26"/>
      <c r="K45" s="25"/>
      <c r="L45" s="39" t="s">
        <v>64</v>
      </c>
      <c r="M45" s="27"/>
      <c r="N45" s="26"/>
      <c r="O45" s="25"/>
      <c r="P45" s="27"/>
      <c r="Q45" s="39" t="s">
        <v>75</v>
      </c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1" display="Back to ToC" xr:uid="{B81F74A9-D7EC-4727-9A5E-1772C5939CDC}"/>
  </hyperlinks>
  <pageMargins left="0.7" right="0.7" top="0.75" bottom="0.75" header="0.3" footer="0.3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C2152F-8D73-4066-A7F5-8A8F4429A1F6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216</v>
      </c>
    </row>
    <row r="9" spans="1:18" x14ac:dyDescent="0.2">
      <c r="A9" s="45" t="s">
        <v>703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164</v>
      </c>
      <c r="C22" s="25">
        <v>59</v>
      </c>
      <c r="D22" s="26">
        <v>105</v>
      </c>
      <c r="E22" s="25">
        <v>87</v>
      </c>
      <c r="F22" s="26">
        <v>77</v>
      </c>
      <c r="G22" s="25">
        <v>18</v>
      </c>
      <c r="H22" s="27">
        <v>42</v>
      </c>
      <c r="I22" s="27">
        <v>39</v>
      </c>
      <c r="J22" s="26">
        <v>65</v>
      </c>
      <c r="K22" s="25">
        <v>133</v>
      </c>
      <c r="L22" s="27">
        <v>7</v>
      </c>
      <c r="M22" s="27">
        <v>12</v>
      </c>
      <c r="N22" s="26">
        <v>12</v>
      </c>
      <c r="O22" s="25">
        <v>21</v>
      </c>
      <c r="P22" s="27">
        <v>35</v>
      </c>
      <c r="Q22" s="27">
        <v>54</v>
      </c>
      <c r="R22" s="26">
        <v>54</v>
      </c>
    </row>
    <row r="23" spans="1:18" x14ac:dyDescent="0.2">
      <c r="A23" s="58"/>
      <c r="B23" s="32">
        <v>0.16</v>
      </c>
      <c r="C23" s="33">
        <v>0.11</v>
      </c>
      <c r="D23" s="34">
        <v>0.21</v>
      </c>
      <c r="E23" s="33">
        <v>0.18</v>
      </c>
      <c r="F23" s="34">
        <v>0.15</v>
      </c>
      <c r="G23" s="33">
        <v>0.23</v>
      </c>
      <c r="H23" s="35">
        <v>0.14000000000000001</v>
      </c>
      <c r="I23" s="35">
        <v>0.15</v>
      </c>
      <c r="J23" s="34">
        <v>0.18</v>
      </c>
      <c r="K23" s="33">
        <v>0.19</v>
      </c>
      <c r="L23" s="35">
        <v>0.06</v>
      </c>
      <c r="M23" s="35">
        <v>0.1</v>
      </c>
      <c r="N23" s="34">
        <v>0.15</v>
      </c>
      <c r="O23" s="33">
        <v>0.12</v>
      </c>
      <c r="P23" s="35">
        <v>0.13</v>
      </c>
      <c r="Q23" s="35">
        <v>0.2</v>
      </c>
      <c r="R23" s="34">
        <v>0.19</v>
      </c>
    </row>
    <row r="24" spans="1:18" x14ac:dyDescent="0.2">
      <c r="A24" s="58"/>
      <c r="B24" s="36" t="s">
        <v>217</v>
      </c>
      <c r="C24" s="25"/>
      <c r="D24" s="38" t="s">
        <v>114</v>
      </c>
      <c r="E24" s="25"/>
      <c r="F24" s="26"/>
      <c r="G24" s="25"/>
      <c r="H24" s="27"/>
      <c r="I24" s="27"/>
      <c r="J24" s="26"/>
      <c r="K24" s="37" t="s">
        <v>135</v>
      </c>
      <c r="L24" s="27"/>
      <c r="M24" s="27"/>
      <c r="N24" s="26"/>
      <c r="O24" s="25"/>
      <c r="P24" s="27"/>
      <c r="Q24" s="39" t="s">
        <v>160</v>
      </c>
      <c r="R24" s="26"/>
    </row>
    <row r="25" spans="1:18" x14ac:dyDescent="0.2">
      <c r="A25" s="58" t="s">
        <v>29</v>
      </c>
      <c r="B25" s="24">
        <v>24</v>
      </c>
      <c r="C25" s="25">
        <v>8</v>
      </c>
      <c r="D25" s="26">
        <v>15</v>
      </c>
      <c r="E25" s="25">
        <v>18</v>
      </c>
      <c r="F25" s="26">
        <v>5</v>
      </c>
      <c r="G25" s="25">
        <v>0</v>
      </c>
      <c r="H25" s="27">
        <v>7</v>
      </c>
      <c r="I25" s="27">
        <v>9</v>
      </c>
      <c r="J25" s="26">
        <v>8</v>
      </c>
      <c r="K25" s="25">
        <v>21</v>
      </c>
      <c r="L25" s="27">
        <v>3</v>
      </c>
      <c r="M25" s="27">
        <v>0</v>
      </c>
      <c r="N25" s="26">
        <v>0</v>
      </c>
      <c r="O25" s="25">
        <v>5</v>
      </c>
      <c r="P25" s="27">
        <v>4</v>
      </c>
      <c r="Q25" s="27">
        <v>5</v>
      </c>
      <c r="R25" s="26">
        <v>9</v>
      </c>
    </row>
    <row r="26" spans="1:18" x14ac:dyDescent="0.2">
      <c r="A26" s="58"/>
      <c r="B26" s="32">
        <v>0.02</v>
      </c>
      <c r="C26" s="33">
        <v>0.02</v>
      </c>
      <c r="D26" s="34">
        <v>0.03</v>
      </c>
      <c r="E26" s="33">
        <v>0.04</v>
      </c>
      <c r="F26" s="34">
        <v>0.01</v>
      </c>
      <c r="G26" s="25" t="s">
        <v>43</v>
      </c>
      <c r="H26" s="35">
        <v>0.02</v>
      </c>
      <c r="I26" s="35">
        <v>0.03</v>
      </c>
      <c r="J26" s="34">
        <v>0.02</v>
      </c>
      <c r="K26" s="33">
        <v>0.03</v>
      </c>
      <c r="L26" s="35">
        <v>0.03</v>
      </c>
      <c r="M26" s="27" t="s">
        <v>43</v>
      </c>
      <c r="N26" s="26" t="s">
        <v>43</v>
      </c>
      <c r="O26" s="33">
        <v>0.03</v>
      </c>
      <c r="P26" s="35">
        <v>0.02</v>
      </c>
      <c r="Q26" s="35">
        <v>0.02</v>
      </c>
      <c r="R26" s="34">
        <v>0.03</v>
      </c>
    </row>
    <row r="27" spans="1:18" x14ac:dyDescent="0.2">
      <c r="A27" s="58"/>
      <c r="B27" s="36" t="s">
        <v>10</v>
      </c>
      <c r="C27" s="25"/>
      <c r="D27" s="26"/>
      <c r="E27" s="37" t="s">
        <v>67</v>
      </c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30</v>
      </c>
      <c r="B28" s="24">
        <v>140</v>
      </c>
      <c r="C28" s="25">
        <v>51</v>
      </c>
      <c r="D28" s="26">
        <v>90</v>
      </c>
      <c r="E28" s="25">
        <v>69</v>
      </c>
      <c r="F28" s="26">
        <v>72</v>
      </c>
      <c r="G28" s="25">
        <v>18</v>
      </c>
      <c r="H28" s="27">
        <v>35</v>
      </c>
      <c r="I28" s="27">
        <v>30</v>
      </c>
      <c r="J28" s="26">
        <v>57</v>
      </c>
      <c r="K28" s="25">
        <v>112</v>
      </c>
      <c r="L28" s="27">
        <v>4</v>
      </c>
      <c r="M28" s="27">
        <v>12</v>
      </c>
      <c r="N28" s="26">
        <v>12</v>
      </c>
      <c r="O28" s="25">
        <v>16</v>
      </c>
      <c r="P28" s="27">
        <v>31</v>
      </c>
      <c r="Q28" s="27">
        <v>49</v>
      </c>
      <c r="R28" s="26">
        <v>45</v>
      </c>
    </row>
    <row r="29" spans="1:18" x14ac:dyDescent="0.2">
      <c r="A29" s="58"/>
      <c r="B29" s="32">
        <v>0.14000000000000001</v>
      </c>
      <c r="C29" s="33">
        <v>0.1</v>
      </c>
      <c r="D29" s="34">
        <v>0.18</v>
      </c>
      <c r="E29" s="33">
        <v>0.14000000000000001</v>
      </c>
      <c r="F29" s="34">
        <v>0.14000000000000001</v>
      </c>
      <c r="G29" s="33">
        <v>0.23</v>
      </c>
      <c r="H29" s="35">
        <v>0.12</v>
      </c>
      <c r="I29" s="35">
        <v>0.11</v>
      </c>
      <c r="J29" s="34">
        <v>0.16</v>
      </c>
      <c r="K29" s="33">
        <v>0.16</v>
      </c>
      <c r="L29" s="35">
        <v>0.04</v>
      </c>
      <c r="M29" s="35">
        <v>0.1</v>
      </c>
      <c r="N29" s="34">
        <v>0.15</v>
      </c>
      <c r="O29" s="33">
        <v>0.09</v>
      </c>
      <c r="P29" s="35">
        <v>0.11</v>
      </c>
      <c r="Q29" s="35">
        <v>0.19</v>
      </c>
      <c r="R29" s="34">
        <v>0.16</v>
      </c>
    </row>
    <row r="30" spans="1:18" x14ac:dyDescent="0.2">
      <c r="A30" s="58"/>
      <c r="B30" s="36" t="s">
        <v>217</v>
      </c>
      <c r="C30" s="25"/>
      <c r="D30" s="38" t="s">
        <v>114</v>
      </c>
      <c r="E30" s="25"/>
      <c r="F30" s="26"/>
      <c r="G30" s="25"/>
      <c r="H30" s="27"/>
      <c r="I30" s="27"/>
      <c r="J30" s="26"/>
      <c r="K30" s="37" t="s">
        <v>54</v>
      </c>
      <c r="L30" s="27"/>
      <c r="M30" s="27"/>
      <c r="N30" s="38" t="s">
        <v>55</v>
      </c>
      <c r="O30" s="25"/>
      <c r="P30" s="27"/>
      <c r="Q30" s="39" t="s">
        <v>205</v>
      </c>
      <c r="R30" s="26"/>
    </row>
    <row r="31" spans="1:18" x14ac:dyDescent="0.2">
      <c r="A31" s="58" t="s">
        <v>31</v>
      </c>
      <c r="B31" s="24">
        <v>834</v>
      </c>
      <c r="C31" s="25">
        <v>447</v>
      </c>
      <c r="D31" s="26">
        <v>387</v>
      </c>
      <c r="E31" s="25">
        <v>388</v>
      </c>
      <c r="F31" s="26">
        <v>446</v>
      </c>
      <c r="G31" s="25">
        <v>58</v>
      </c>
      <c r="H31" s="27">
        <v>256</v>
      </c>
      <c r="I31" s="27">
        <v>220</v>
      </c>
      <c r="J31" s="26">
        <v>300</v>
      </c>
      <c r="K31" s="25">
        <v>572</v>
      </c>
      <c r="L31" s="27">
        <v>96</v>
      </c>
      <c r="M31" s="27">
        <v>106</v>
      </c>
      <c r="N31" s="26">
        <v>60</v>
      </c>
      <c r="O31" s="25">
        <v>153</v>
      </c>
      <c r="P31" s="27">
        <v>240</v>
      </c>
      <c r="Q31" s="27">
        <v>205</v>
      </c>
      <c r="R31" s="26">
        <v>236</v>
      </c>
    </row>
    <row r="32" spans="1:18" x14ac:dyDescent="0.2">
      <c r="A32" s="58"/>
      <c r="B32" s="32">
        <v>0.83</v>
      </c>
      <c r="C32" s="33">
        <v>0.87</v>
      </c>
      <c r="D32" s="34">
        <v>0.78</v>
      </c>
      <c r="E32" s="33">
        <v>0.81</v>
      </c>
      <c r="F32" s="34">
        <v>0.84</v>
      </c>
      <c r="G32" s="33">
        <v>0.71</v>
      </c>
      <c r="H32" s="35">
        <v>0.86</v>
      </c>
      <c r="I32" s="35">
        <v>0.83</v>
      </c>
      <c r="J32" s="34">
        <v>0.82</v>
      </c>
      <c r="K32" s="33">
        <v>0.81</v>
      </c>
      <c r="L32" s="35">
        <v>0.9</v>
      </c>
      <c r="M32" s="35">
        <v>0.88</v>
      </c>
      <c r="N32" s="34">
        <v>0.78</v>
      </c>
      <c r="O32" s="33">
        <v>0.85</v>
      </c>
      <c r="P32" s="35">
        <v>0.87</v>
      </c>
      <c r="Q32" s="35">
        <v>0.78</v>
      </c>
      <c r="R32" s="34">
        <v>0.81</v>
      </c>
    </row>
    <row r="33" spans="1:18" x14ac:dyDescent="0.2">
      <c r="A33" s="58"/>
      <c r="B33" s="36" t="s">
        <v>128</v>
      </c>
      <c r="C33" s="37" t="s">
        <v>119</v>
      </c>
      <c r="D33" s="26"/>
      <c r="E33" s="25"/>
      <c r="F33" s="26"/>
      <c r="G33" s="25"/>
      <c r="H33" s="27"/>
      <c r="I33" s="27"/>
      <c r="J33" s="26"/>
      <c r="K33" s="25"/>
      <c r="L33" s="27"/>
      <c r="M33" s="27"/>
      <c r="N33" s="26"/>
      <c r="O33" s="25"/>
      <c r="P33" s="39" t="s">
        <v>61</v>
      </c>
      <c r="Q33" s="27"/>
      <c r="R33" s="26"/>
    </row>
    <row r="34" spans="1:18" x14ac:dyDescent="0.2">
      <c r="A34" s="58" t="s">
        <v>34</v>
      </c>
      <c r="B34" s="24">
        <v>372</v>
      </c>
      <c r="C34" s="25">
        <v>191</v>
      </c>
      <c r="D34" s="26">
        <v>181</v>
      </c>
      <c r="E34" s="25">
        <v>208</v>
      </c>
      <c r="F34" s="26">
        <v>164</v>
      </c>
      <c r="G34" s="25">
        <v>13</v>
      </c>
      <c r="H34" s="27">
        <v>120</v>
      </c>
      <c r="I34" s="27">
        <v>86</v>
      </c>
      <c r="J34" s="26">
        <v>154</v>
      </c>
      <c r="K34" s="25">
        <v>265</v>
      </c>
      <c r="L34" s="27">
        <v>37</v>
      </c>
      <c r="M34" s="27">
        <v>45</v>
      </c>
      <c r="N34" s="26">
        <v>24</v>
      </c>
      <c r="O34" s="25">
        <v>48</v>
      </c>
      <c r="P34" s="27">
        <v>107</v>
      </c>
      <c r="Q34" s="27">
        <v>90</v>
      </c>
      <c r="R34" s="26">
        <v>128</v>
      </c>
    </row>
    <row r="35" spans="1:18" x14ac:dyDescent="0.2">
      <c r="A35" s="58"/>
      <c r="B35" s="32">
        <v>0.37</v>
      </c>
      <c r="C35" s="33">
        <v>0.37</v>
      </c>
      <c r="D35" s="34">
        <v>0.36</v>
      </c>
      <c r="E35" s="33">
        <v>0.43</v>
      </c>
      <c r="F35" s="34">
        <v>0.31</v>
      </c>
      <c r="G35" s="33">
        <v>0.15</v>
      </c>
      <c r="H35" s="35">
        <v>0.4</v>
      </c>
      <c r="I35" s="35">
        <v>0.32</v>
      </c>
      <c r="J35" s="34">
        <v>0.42</v>
      </c>
      <c r="K35" s="33">
        <v>0.38</v>
      </c>
      <c r="L35" s="35">
        <v>0.35</v>
      </c>
      <c r="M35" s="35">
        <v>0.38</v>
      </c>
      <c r="N35" s="34">
        <v>0.31</v>
      </c>
      <c r="O35" s="33">
        <v>0.26</v>
      </c>
      <c r="P35" s="35">
        <v>0.39</v>
      </c>
      <c r="Q35" s="35">
        <v>0.34</v>
      </c>
      <c r="R35" s="34">
        <v>0.44</v>
      </c>
    </row>
    <row r="36" spans="1:18" x14ac:dyDescent="0.2">
      <c r="A36" s="58"/>
      <c r="B36" s="36" t="s">
        <v>218</v>
      </c>
      <c r="C36" s="25"/>
      <c r="D36" s="26"/>
      <c r="E36" s="37" t="s">
        <v>28</v>
      </c>
      <c r="F36" s="26"/>
      <c r="G36" s="25"/>
      <c r="H36" s="27"/>
      <c r="I36" s="27"/>
      <c r="J36" s="38" t="s">
        <v>167</v>
      </c>
      <c r="K36" s="37" t="s">
        <v>6</v>
      </c>
      <c r="L36" s="27"/>
      <c r="M36" s="27"/>
      <c r="N36" s="26"/>
      <c r="O36" s="25"/>
      <c r="P36" s="39" t="s">
        <v>56</v>
      </c>
      <c r="Q36" s="27"/>
      <c r="R36" s="38" t="s">
        <v>219</v>
      </c>
    </row>
    <row r="37" spans="1:18" x14ac:dyDescent="0.2">
      <c r="A37" s="58" t="s">
        <v>37</v>
      </c>
      <c r="B37" s="24">
        <v>462</v>
      </c>
      <c r="C37" s="25">
        <v>256</v>
      </c>
      <c r="D37" s="26">
        <v>206</v>
      </c>
      <c r="E37" s="25">
        <v>180</v>
      </c>
      <c r="F37" s="26">
        <v>282</v>
      </c>
      <c r="G37" s="25">
        <v>45</v>
      </c>
      <c r="H37" s="27">
        <v>136</v>
      </c>
      <c r="I37" s="27">
        <v>134</v>
      </c>
      <c r="J37" s="26">
        <v>146</v>
      </c>
      <c r="K37" s="25">
        <v>307</v>
      </c>
      <c r="L37" s="27">
        <v>59</v>
      </c>
      <c r="M37" s="27">
        <v>60</v>
      </c>
      <c r="N37" s="26">
        <v>36</v>
      </c>
      <c r="O37" s="25">
        <v>106</v>
      </c>
      <c r="P37" s="27">
        <v>133</v>
      </c>
      <c r="Q37" s="27">
        <v>115</v>
      </c>
      <c r="R37" s="26">
        <v>108</v>
      </c>
    </row>
    <row r="38" spans="1:18" x14ac:dyDescent="0.2">
      <c r="A38" s="58"/>
      <c r="B38" s="32">
        <v>0.46</v>
      </c>
      <c r="C38" s="33">
        <v>0.5</v>
      </c>
      <c r="D38" s="34">
        <v>0.41</v>
      </c>
      <c r="E38" s="33">
        <v>0.37</v>
      </c>
      <c r="F38" s="34">
        <v>0.53</v>
      </c>
      <c r="G38" s="33">
        <v>0.55000000000000004</v>
      </c>
      <c r="H38" s="35">
        <v>0.46</v>
      </c>
      <c r="I38" s="35">
        <v>0.5</v>
      </c>
      <c r="J38" s="34">
        <v>0.4</v>
      </c>
      <c r="K38" s="33">
        <v>0.43</v>
      </c>
      <c r="L38" s="35">
        <v>0.55000000000000004</v>
      </c>
      <c r="M38" s="35">
        <v>0.5</v>
      </c>
      <c r="N38" s="34">
        <v>0.46</v>
      </c>
      <c r="O38" s="33">
        <v>0.59</v>
      </c>
      <c r="P38" s="35">
        <v>0.48</v>
      </c>
      <c r="Q38" s="35">
        <v>0.44</v>
      </c>
      <c r="R38" s="34">
        <v>0.37</v>
      </c>
    </row>
    <row r="39" spans="1:18" x14ac:dyDescent="0.2">
      <c r="A39" s="58"/>
      <c r="B39" s="36" t="s">
        <v>173</v>
      </c>
      <c r="C39" s="37" t="s">
        <v>220</v>
      </c>
      <c r="D39" s="26"/>
      <c r="E39" s="25"/>
      <c r="F39" s="38" t="s">
        <v>33</v>
      </c>
      <c r="G39" s="25"/>
      <c r="H39" s="27"/>
      <c r="I39" s="39" t="s">
        <v>221</v>
      </c>
      <c r="J39" s="26"/>
      <c r="K39" s="25"/>
      <c r="L39" s="27"/>
      <c r="M39" s="27"/>
      <c r="N39" s="26"/>
      <c r="O39" s="37" t="s">
        <v>183</v>
      </c>
      <c r="P39" s="39" t="s">
        <v>73</v>
      </c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12</v>
      </c>
      <c r="C43" s="25">
        <v>6</v>
      </c>
      <c r="D43" s="26">
        <v>7</v>
      </c>
      <c r="E43" s="25">
        <v>6</v>
      </c>
      <c r="F43" s="26">
        <v>6</v>
      </c>
      <c r="G43" s="25">
        <v>5</v>
      </c>
      <c r="H43" s="27">
        <v>0</v>
      </c>
      <c r="I43" s="27">
        <v>7</v>
      </c>
      <c r="J43" s="26">
        <v>0</v>
      </c>
      <c r="K43" s="25">
        <v>1</v>
      </c>
      <c r="L43" s="27">
        <v>4</v>
      </c>
      <c r="M43" s="27">
        <v>2</v>
      </c>
      <c r="N43" s="26">
        <v>5</v>
      </c>
      <c r="O43" s="25">
        <v>6</v>
      </c>
      <c r="P43" s="27">
        <v>2</v>
      </c>
      <c r="Q43" s="27">
        <v>4</v>
      </c>
      <c r="R43" s="26">
        <v>0</v>
      </c>
    </row>
    <row r="44" spans="1:18" x14ac:dyDescent="0.2">
      <c r="A44" s="58"/>
      <c r="B44" s="32">
        <v>0.01</v>
      </c>
      <c r="C44" s="33">
        <v>0.01</v>
      </c>
      <c r="D44" s="34">
        <v>0.01</v>
      </c>
      <c r="E44" s="33">
        <v>0.01</v>
      </c>
      <c r="F44" s="34">
        <v>0.01</v>
      </c>
      <c r="G44" s="33">
        <v>7.0000000000000007E-2</v>
      </c>
      <c r="H44" s="27" t="s">
        <v>43</v>
      </c>
      <c r="I44" s="35">
        <v>0.03</v>
      </c>
      <c r="J44" s="26" t="s">
        <v>43</v>
      </c>
      <c r="K44" s="25">
        <v>0</v>
      </c>
      <c r="L44" s="35">
        <v>0.04</v>
      </c>
      <c r="M44" s="35">
        <v>0.01</v>
      </c>
      <c r="N44" s="34">
        <v>7.0000000000000007E-2</v>
      </c>
      <c r="O44" s="33">
        <v>0.03</v>
      </c>
      <c r="P44" s="35">
        <v>0.01</v>
      </c>
      <c r="Q44" s="35">
        <v>0.02</v>
      </c>
      <c r="R44" s="26" t="s">
        <v>43</v>
      </c>
    </row>
    <row r="45" spans="1:18" x14ac:dyDescent="0.2">
      <c r="A45" s="58"/>
      <c r="B45" s="36" t="s">
        <v>222</v>
      </c>
      <c r="C45" s="25"/>
      <c r="D45" s="26"/>
      <c r="E45" s="25"/>
      <c r="F45" s="26"/>
      <c r="G45" s="25"/>
      <c r="H45" s="27"/>
      <c r="I45" s="39" t="s">
        <v>208</v>
      </c>
      <c r="J45" s="26"/>
      <c r="K45" s="25"/>
      <c r="L45" s="39" t="s">
        <v>15</v>
      </c>
      <c r="M45" s="27"/>
      <c r="N45" s="38" t="s">
        <v>47</v>
      </c>
      <c r="O45" s="37" t="s">
        <v>98</v>
      </c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2" display="Back to ToC" xr:uid="{7F6E6456-1163-4189-849B-732CD2DDCF2D}"/>
  </hyperlinks>
  <pageMargins left="0.7" right="0.7" top="0.75" bottom="0.75" header="0.3" footer="0.3"/>
  <drawing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F2F6C5-994B-4EDC-9A7C-6AD7AFF8656B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223</v>
      </c>
    </row>
    <row r="9" spans="1:18" x14ac:dyDescent="0.2">
      <c r="A9" s="45" t="s">
        <v>704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115</v>
      </c>
      <c r="C22" s="25">
        <v>59</v>
      </c>
      <c r="D22" s="26">
        <v>56</v>
      </c>
      <c r="E22" s="25">
        <v>88</v>
      </c>
      <c r="F22" s="26">
        <v>27</v>
      </c>
      <c r="G22" s="25">
        <v>10</v>
      </c>
      <c r="H22" s="27">
        <v>28</v>
      </c>
      <c r="I22" s="27">
        <v>31</v>
      </c>
      <c r="J22" s="26">
        <v>46</v>
      </c>
      <c r="K22" s="25">
        <v>85</v>
      </c>
      <c r="L22" s="27">
        <v>7</v>
      </c>
      <c r="M22" s="27">
        <v>17</v>
      </c>
      <c r="N22" s="26">
        <v>6</v>
      </c>
      <c r="O22" s="25">
        <v>16</v>
      </c>
      <c r="P22" s="27">
        <v>27</v>
      </c>
      <c r="Q22" s="27">
        <v>41</v>
      </c>
      <c r="R22" s="26">
        <v>31</v>
      </c>
    </row>
    <row r="23" spans="1:18" x14ac:dyDescent="0.2">
      <c r="A23" s="58"/>
      <c r="B23" s="32">
        <v>0.11</v>
      </c>
      <c r="C23" s="33">
        <v>0.12</v>
      </c>
      <c r="D23" s="34">
        <v>0.11</v>
      </c>
      <c r="E23" s="33">
        <v>0.18</v>
      </c>
      <c r="F23" s="34">
        <v>0.05</v>
      </c>
      <c r="G23" s="33">
        <v>0.12</v>
      </c>
      <c r="H23" s="35">
        <v>0.09</v>
      </c>
      <c r="I23" s="35">
        <v>0.12</v>
      </c>
      <c r="J23" s="34">
        <v>0.12</v>
      </c>
      <c r="K23" s="33">
        <v>0.12</v>
      </c>
      <c r="L23" s="35">
        <v>7.0000000000000007E-2</v>
      </c>
      <c r="M23" s="35">
        <v>0.14000000000000001</v>
      </c>
      <c r="N23" s="34">
        <v>7.0000000000000007E-2</v>
      </c>
      <c r="O23" s="33">
        <v>0.09</v>
      </c>
      <c r="P23" s="35">
        <v>0.1</v>
      </c>
      <c r="Q23" s="35">
        <v>0.16</v>
      </c>
      <c r="R23" s="34">
        <v>0.11</v>
      </c>
    </row>
    <row r="24" spans="1:18" x14ac:dyDescent="0.2">
      <c r="A24" s="58"/>
      <c r="B24" s="36" t="s">
        <v>10</v>
      </c>
      <c r="C24" s="25"/>
      <c r="D24" s="26"/>
      <c r="E24" s="37" t="s">
        <v>28</v>
      </c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39" t="s">
        <v>80</v>
      </c>
      <c r="R24" s="26"/>
    </row>
    <row r="25" spans="1:18" x14ac:dyDescent="0.2">
      <c r="A25" s="58" t="s">
        <v>29</v>
      </c>
      <c r="B25" s="24">
        <v>21</v>
      </c>
      <c r="C25" s="25">
        <v>13</v>
      </c>
      <c r="D25" s="26">
        <v>8</v>
      </c>
      <c r="E25" s="25">
        <v>18</v>
      </c>
      <c r="F25" s="26">
        <v>4</v>
      </c>
      <c r="G25" s="25">
        <v>0</v>
      </c>
      <c r="H25" s="27">
        <v>6</v>
      </c>
      <c r="I25" s="27">
        <v>8</v>
      </c>
      <c r="J25" s="26">
        <v>8</v>
      </c>
      <c r="K25" s="25">
        <v>16</v>
      </c>
      <c r="L25" s="27">
        <v>3</v>
      </c>
      <c r="M25" s="27">
        <v>0</v>
      </c>
      <c r="N25" s="26">
        <v>2</v>
      </c>
      <c r="O25" s="25">
        <v>5</v>
      </c>
      <c r="P25" s="27">
        <v>6</v>
      </c>
      <c r="Q25" s="27">
        <v>3</v>
      </c>
      <c r="R25" s="26">
        <v>7</v>
      </c>
    </row>
    <row r="26" spans="1:18" x14ac:dyDescent="0.2">
      <c r="A26" s="58"/>
      <c r="B26" s="32">
        <v>0.02</v>
      </c>
      <c r="C26" s="33">
        <v>0.03</v>
      </c>
      <c r="D26" s="34">
        <v>0.02</v>
      </c>
      <c r="E26" s="33">
        <v>0.04</v>
      </c>
      <c r="F26" s="34">
        <v>0.01</v>
      </c>
      <c r="G26" s="25" t="s">
        <v>43</v>
      </c>
      <c r="H26" s="35">
        <v>0.02</v>
      </c>
      <c r="I26" s="35">
        <v>0.03</v>
      </c>
      <c r="J26" s="34">
        <v>0.02</v>
      </c>
      <c r="K26" s="33">
        <v>0.02</v>
      </c>
      <c r="L26" s="35">
        <v>0.03</v>
      </c>
      <c r="M26" s="27" t="s">
        <v>43</v>
      </c>
      <c r="N26" s="34">
        <v>0.03</v>
      </c>
      <c r="O26" s="33">
        <v>0.03</v>
      </c>
      <c r="P26" s="35">
        <v>0.02</v>
      </c>
      <c r="Q26" s="35">
        <v>0.01</v>
      </c>
      <c r="R26" s="34">
        <v>0.02</v>
      </c>
    </row>
    <row r="27" spans="1:18" x14ac:dyDescent="0.2">
      <c r="A27" s="58"/>
      <c r="B27" s="36" t="s">
        <v>10</v>
      </c>
      <c r="C27" s="25"/>
      <c r="D27" s="26"/>
      <c r="E27" s="37" t="s">
        <v>28</v>
      </c>
      <c r="F27" s="26"/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30</v>
      </c>
      <c r="B28" s="24">
        <v>94</v>
      </c>
      <c r="C28" s="25">
        <v>46</v>
      </c>
      <c r="D28" s="26">
        <v>48</v>
      </c>
      <c r="E28" s="25">
        <v>71</v>
      </c>
      <c r="F28" s="26">
        <v>23</v>
      </c>
      <c r="G28" s="25">
        <v>10</v>
      </c>
      <c r="H28" s="27">
        <v>23</v>
      </c>
      <c r="I28" s="27">
        <v>23</v>
      </c>
      <c r="J28" s="26">
        <v>38</v>
      </c>
      <c r="K28" s="25">
        <v>69</v>
      </c>
      <c r="L28" s="27">
        <v>4</v>
      </c>
      <c r="M28" s="27">
        <v>17</v>
      </c>
      <c r="N28" s="26">
        <v>3</v>
      </c>
      <c r="O28" s="25">
        <v>11</v>
      </c>
      <c r="P28" s="27">
        <v>21</v>
      </c>
      <c r="Q28" s="27">
        <v>38</v>
      </c>
      <c r="R28" s="26">
        <v>24</v>
      </c>
    </row>
    <row r="29" spans="1:18" x14ac:dyDescent="0.2">
      <c r="A29" s="58"/>
      <c r="B29" s="32">
        <v>0.09</v>
      </c>
      <c r="C29" s="33">
        <v>0.09</v>
      </c>
      <c r="D29" s="34">
        <v>0.1</v>
      </c>
      <c r="E29" s="33">
        <v>0.15</v>
      </c>
      <c r="F29" s="34">
        <v>0.04</v>
      </c>
      <c r="G29" s="33">
        <v>0.12</v>
      </c>
      <c r="H29" s="35">
        <v>0.08</v>
      </c>
      <c r="I29" s="35">
        <v>0.09</v>
      </c>
      <c r="J29" s="34">
        <v>0.1</v>
      </c>
      <c r="K29" s="33">
        <v>0.1</v>
      </c>
      <c r="L29" s="35">
        <v>0.04</v>
      </c>
      <c r="M29" s="35">
        <v>0.14000000000000001</v>
      </c>
      <c r="N29" s="34">
        <v>0.04</v>
      </c>
      <c r="O29" s="33">
        <v>0.06</v>
      </c>
      <c r="P29" s="35">
        <v>0.08</v>
      </c>
      <c r="Q29" s="35">
        <v>0.15</v>
      </c>
      <c r="R29" s="34">
        <v>0.08</v>
      </c>
    </row>
    <row r="30" spans="1:18" x14ac:dyDescent="0.2">
      <c r="A30" s="58"/>
      <c r="B30" s="36" t="s">
        <v>10</v>
      </c>
      <c r="C30" s="25"/>
      <c r="D30" s="26"/>
      <c r="E30" s="37" t="s">
        <v>28</v>
      </c>
      <c r="F30" s="26"/>
      <c r="G30" s="25"/>
      <c r="H30" s="27"/>
      <c r="I30" s="27"/>
      <c r="J30" s="26"/>
      <c r="K30" s="37" t="s">
        <v>6</v>
      </c>
      <c r="L30" s="27"/>
      <c r="M30" s="27"/>
      <c r="N30" s="26"/>
      <c r="O30" s="25"/>
      <c r="P30" s="27"/>
      <c r="Q30" s="39" t="s">
        <v>224</v>
      </c>
      <c r="R30" s="26"/>
    </row>
    <row r="31" spans="1:18" x14ac:dyDescent="0.2">
      <c r="A31" s="58" t="s">
        <v>31</v>
      </c>
      <c r="B31" s="24">
        <v>887</v>
      </c>
      <c r="C31" s="25">
        <v>451</v>
      </c>
      <c r="D31" s="26">
        <v>436</v>
      </c>
      <c r="E31" s="25">
        <v>386</v>
      </c>
      <c r="F31" s="26">
        <v>501</v>
      </c>
      <c r="G31" s="25">
        <v>71</v>
      </c>
      <c r="H31" s="27">
        <v>270</v>
      </c>
      <c r="I31" s="27">
        <v>227</v>
      </c>
      <c r="J31" s="26">
        <v>319</v>
      </c>
      <c r="K31" s="25">
        <v>620</v>
      </c>
      <c r="L31" s="27">
        <v>95</v>
      </c>
      <c r="M31" s="27">
        <v>99</v>
      </c>
      <c r="N31" s="26">
        <v>72</v>
      </c>
      <c r="O31" s="25">
        <v>163</v>
      </c>
      <c r="P31" s="27">
        <v>247</v>
      </c>
      <c r="Q31" s="27">
        <v>218</v>
      </c>
      <c r="R31" s="26">
        <v>259</v>
      </c>
    </row>
    <row r="32" spans="1:18" x14ac:dyDescent="0.2">
      <c r="A32" s="58"/>
      <c r="B32" s="32">
        <v>0.88</v>
      </c>
      <c r="C32" s="33">
        <v>0.88</v>
      </c>
      <c r="D32" s="34">
        <v>0.88</v>
      </c>
      <c r="E32" s="33">
        <v>0.8</v>
      </c>
      <c r="F32" s="34">
        <v>0.95</v>
      </c>
      <c r="G32" s="33">
        <v>0.88</v>
      </c>
      <c r="H32" s="35">
        <v>0.91</v>
      </c>
      <c r="I32" s="35">
        <v>0.85</v>
      </c>
      <c r="J32" s="34">
        <v>0.88</v>
      </c>
      <c r="K32" s="33">
        <v>0.88</v>
      </c>
      <c r="L32" s="35">
        <v>0.89</v>
      </c>
      <c r="M32" s="35">
        <v>0.83</v>
      </c>
      <c r="N32" s="34">
        <v>0.93</v>
      </c>
      <c r="O32" s="33">
        <v>0.9</v>
      </c>
      <c r="P32" s="35">
        <v>0.89</v>
      </c>
      <c r="Q32" s="35">
        <v>0.83</v>
      </c>
      <c r="R32" s="34">
        <v>0.89</v>
      </c>
    </row>
    <row r="33" spans="1:18" x14ac:dyDescent="0.2">
      <c r="A33" s="58"/>
      <c r="B33" s="36" t="s">
        <v>225</v>
      </c>
      <c r="C33" s="25"/>
      <c r="D33" s="26"/>
      <c r="E33" s="25"/>
      <c r="F33" s="38" t="s">
        <v>33</v>
      </c>
      <c r="G33" s="25"/>
      <c r="H33" s="27"/>
      <c r="I33" s="27"/>
      <c r="J33" s="26"/>
      <c r="K33" s="25"/>
      <c r="L33" s="27"/>
      <c r="M33" s="27"/>
      <c r="N33" s="26"/>
      <c r="O33" s="25"/>
      <c r="P33" s="27"/>
      <c r="Q33" s="27"/>
      <c r="R33" s="38" t="s">
        <v>61</v>
      </c>
    </row>
    <row r="34" spans="1:18" x14ac:dyDescent="0.2">
      <c r="A34" s="58" t="s">
        <v>34</v>
      </c>
      <c r="B34" s="24">
        <v>401</v>
      </c>
      <c r="C34" s="25">
        <v>218</v>
      </c>
      <c r="D34" s="26">
        <v>183</v>
      </c>
      <c r="E34" s="25">
        <v>212</v>
      </c>
      <c r="F34" s="26">
        <v>190</v>
      </c>
      <c r="G34" s="25">
        <v>23</v>
      </c>
      <c r="H34" s="27">
        <v>128</v>
      </c>
      <c r="I34" s="27">
        <v>100</v>
      </c>
      <c r="J34" s="26">
        <v>150</v>
      </c>
      <c r="K34" s="25">
        <v>295</v>
      </c>
      <c r="L34" s="27">
        <v>31</v>
      </c>
      <c r="M34" s="27">
        <v>37</v>
      </c>
      <c r="N34" s="26">
        <v>38</v>
      </c>
      <c r="O34" s="25">
        <v>68</v>
      </c>
      <c r="P34" s="27">
        <v>89</v>
      </c>
      <c r="Q34" s="27">
        <v>108</v>
      </c>
      <c r="R34" s="26">
        <v>136</v>
      </c>
    </row>
    <row r="35" spans="1:18" x14ac:dyDescent="0.2">
      <c r="A35" s="58"/>
      <c r="B35" s="32">
        <v>0.4</v>
      </c>
      <c r="C35" s="33">
        <v>0.43</v>
      </c>
      <c r="D35" s="34">
        <v>0.37</v>
      </c>
      <c r="E35" s="33">
        <v>0.44</v>
      </c>
      <c r="F35" s="34">
        <v>0.36</v>
      </c>
      <c r="G35" s="33">
        <v>0.28999999999999998</v>
      </c>
      <c r="H35" s="35">
        <v>0.43</v>
      </c>
      <c r="I35" s="35">
        <v>0.38</v>
      </c>
      <c r="J35" s="34">
        <v>0.41</v>
      </c>
      <c r="K35" s="33">
        <v>0.42</v>
      </c>
      <c r="L35" s="35">
        <v>0.28999999999999998</v>
      </c>
      <c r="M35" s="35">
        <v>0.31</v>
      </c>
      <c r="N35" s="34">
        <v>0.49</v>
      </c>
      <c r="O35" s="33">
        <v>0.38</v>
      </c>
      <c r="P35" s="35">
        <v>0.32</v>
      </c>
      <c r="Q35" s="35">
        <v>0.41</v>
      </c>
      <c r="R35" s="34">
        <v>0.47</v>
      </c>
    </row>
    <row r="36" spans="1:18" x14ac:dyDescent="0.2">
      <c r="A36" s="58"/>
      <c r="B36" s="36" t="s">
        <v>226</v>
      </c>
      <c r="C36" s="25"/>
      <c r="D36" s="26"/>
      <c r="E36" s="37" t="s">
        <v>137</v>
      </c>
      <c r="F36" s="26"/>
      <c r="G36" s="25"/>
      <c r="H36" s="27"/>
      <c r="I36" s="27"/>
      <c r="J36" s="26"/>
      <c r="K36" s="37" t="s">
        <v>6</v>
      </c>
      <c r="L36" s="27"/>
      <c r="M36" s="27"/>
      <c r="N36" s="26"/>
      <c r="O36" s="25"/>
      <c r="P36" s="27"/>
      <c r="Q36" s="27"/>
      <c r="R36" s="38" t="s">
        <v>227</v>
      </c>
    </row>
    <row r="37" spans="1:18" x14ac:dyDescent="0.2">
      <c r="A37" s="58" t="s">
        <v>37</v>
      </c>
      <c r="B37" s="24">
        <v>486</v>
      </c>
      <c r="C37" s="25">
        <v>233</v>
      </c>
      <c r="D37" s="26">
        <v>253</v>
      </c>
      <c r="E37" s="25">
        <v>174</v>
      </c>
      <c r="F37" s="26">
        <v>312</v>
      </c>
      <c r="G37" s="25">
        <v>48</v>
      </c>
      <c r="H37" s="27">
        <v>141</v>
      </c>
      <c r="I37" s="27">
        <v>127</v>
      </c>
      <c r="J37" s="26">
        <v>170</v>
      </c>
      <c r="K37" s="25">
        <v>325</v>
      </c>
      <c r="L37" s="27">
        <v>64</v>
      </c>
      <c r="M37" s="27">
        <v>62</v>
      </c>
      <c r="N37" s="26">
        <v>34</v>
      </c>
      <c r="O37" s="25">
        <v>95</v>
      </c>
      <c r="P37" s="27">
        <v>159</v>
      </c>
      <c r="Q37" s="27">
        <v>110</v>
      </c>
      <c r="R37" s="26">
        <v>123</v>
      </c>
    </row>
    <row r="38" spans="1:18" x14ac:dyDescent="0.2">
      <c r="A38" s="58"/>
      <c r="B38" s="32">
        <v>0.48</v>
      </c>
      <c r="C38" s="33">
        <v>0.46</v>
      </c>
      <c r="D38" s="34">
        <v>0.51</v>
      </c>
      <c r="E38" s="33">
        <v>0.36</v>
      </c>
      <c r="F38" s="34">
        <v>0.59</v>
      </c>
      <c r="G38" s="33">
        <v>0.59</v>
      </c>
      <c r="H38" s="35">
        <v>0.47</v>
      </c>
      <c r="I38" s="35">
        <v>0.48</v>
      </c>
      <c r="J38" s="34">
        <v>0.46</v>
      </c>
      <c r="K38" s="33">
        <v>0.46</v>
      </c>
      <c r="L38" s="35">
        <v>0.6</v>
      </c>
      <c r="M38" s="35">
        <v>0.52</v>
      </c>
      <c r="N38" s="34">
        <v>0.44</v>
      </c>
      <c r="O38" s="33">
        <v>0.52</v>
      </c>
      <c r="P38" s="35">
        <v>0.56999999999999995</v>
      </c>
      <c r="Q38" s="35">
        <v>0.42</v>
      </c>
      <c r="R38" s="34">
        <v>0.42</v>
      </c>
    </row>
    <row r="39" spans="1:18" x14ac:dyDescent="0.2">
      <c r="A39" s="58"/>
      <c r="B39" s="36" t="s">
        <v>228</v>
      </c>
      <c r="C39" s="25"/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27"/>
      <c r="N39" s="26"/>
      <c r="O39" s="25"/>
      <c r="P39" s="39" t="s">
        <v>183</v>
      </c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8</v>
      </c>
      <c r="C43" s="25">
        <v>2</v>
      </c>
      <c r="D43" s="26">
        <v>6</v>
      </c>
      <c r="E43" s="25">
        <v>8</v>
      </c>
      <c r="F43" s="26">
        <v>0</v>
      </c>
      <c r="G43" s="25">
        <v>0</v>
      </c>
      <c r="H43" s="27">
        <v>0</v>
      </c>
      <c r="I43" s="27">
        <v>8</v>
      </c>
      <c r="J43" s="26">
        <v>0</v>
      </c>
      <c r="K43" s="25">
        <v>1</v>
      </c>
      <c r="L43" s="27">
        <v>4</v>
      </c>
      <c r="M43" s="27">
        <v>3</v>
      </c>
      <c r="N43" s="26">
        <v>0</v>
      </c>
      <c r="O43" s="25">
        <v>1</v>
      </c>
      <c r="P43" s="27">
        <v>2</v>
      </c>
      <c r="Q43" s="27">
        <v>4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0.01</v>
      </c>
      <c r="E44" s="33">
        <v>0.02</v>
      </c>
      <c r="F44" s="26">
        <v>0</v>
      </c>
      <c r="G44" s="25" t="s">
        <v>43</v>
      </c>
      <c r="H44" s="27" t="s">
        <v>43</v>
      </c>
      <c r="I44" s="35">
        <v>0.03</v>
      </c>
      <c r="J44" s="26" t="s">
        <v>43</v>
      </c>
      <c r="K44" s="25">
        <v>0</v>
      </c>
      <c r="L44" s="35">
        <v>0.04</v>
      </c>
      <c r="M44" s="35">
        <v>0.03</v>
      </c>
      <c r="N44" s="26" t="s">
        <v>43</v>
      </c>
      <c r="O44" s="33">
        <v>0.01</v>
      </c>
      <c r="P44" s="35">
        <v>0.01</v>
      </c>
      <c r="Q44" s="35">
        <v>0.02</v>
      </c>
      <c r="R44" s="26" t="s">
        <v>43</v>
      </c>
    </row>
    <row r="45" spans="1:18" x14ac:dyDescent="0.2">
      <c r="A45" s="58"/>
      <c r="B45" s="36" t="s">
        <v>136</v>
      </c>
      <c r="C45" s="25"/>
      <c r="D45" s="26"/>
      <c r="E45" s="37" t="s">
        <v>137</v>
      </c>
      <c r="F45" s="26"/>
      <c r="G45" s="25"/>
      <c r="H45" s="27"/>
      <c r="I45" s="39" t="s">
        <v>208</v>
      </c>
      <c r="J45" s="26"/>
      <c r="K45" s="25"/>
      <c r="L45" s="39" t="s">
        <v>39</v>
      </c>
      <c r="M45" s="39" t="s">
        <v>64</v>
      </c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3" display="Back to ToC" xr:uid="{31DA94CB-F2E5-4814-B4E9-CA306C913A4D}"/>
  </hyperlinks>
  <pageMargins left="0.7" right="0.7" top="0.75" bottom="0.75" header="0.3" footer="0.3"/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F75D5B7-7676-4CAB-ACD5-E6D57EDCF4BB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229</v>
      </c>
    </row>
    <row r="9" spans="1:18" x14ac:dyDescent="0.2">
      <c r="A9" s="45" t="s">
        <v>705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27</v>
      </c>
      <c r="B22" s="24">
        <v>281</v>
      </c>
      <c r="C22" s="25">
        <v>147</v>
      </c>
      <c r="D22" s="26">
        <v>134</v>
      </c>
      <c r="E22" s="25">
        <v>168</v>
      </c>
      <c r="F22" s="26">
        <v>114</v>
      </c>
      <c r="G22" s="25">
        <v>22</v>
      </c>
      <c r="H22" s="27">
        <v>81</v>
      </c>
      <c r="I22" s="27">
        <v>75</v>
      </c>
      <c r="J22" s="26">
        <v>103</v>
      </c>
      <c r="K22" s="25">
        <v>210</v>
      </c>
      <c r="L22" s="27">
        <v>23</v>
      </c>
      <c r="M22" s="27">
        <v>33</v>
      </c>
      <c r="N22" s="26">
        <v>15</v>
      </c>
      <c r="O22" s="25">
        <v>39</v>
      </c>
      <c r="P22" s="27">
        <v>75</v>
      </c>
      <c r="Q22" s="27">
        <v>74</v>
      </c>
      <c r="R22" s="26">
        <v>93</v>
      </c>
    </row>
    <row r="23" spans="1:18" x14ac:dyDescent="0.2">
      <c r="A23" s="58"/>
      <c r="B23" s="32">
        <v>0.28000000000000003</v>
      </c>
      <c r="C23" s="33">
        <v>0.28999999999999998</v>
      </c>
      <c r="D23" s="34">
        <v>0.27</v>
      </c>
      <c r="E23" s="33">
        <v>0.35</v>
      </c>
      <c r="F23" s="34">
        <v>0.22</v>
      </c>
      <c r="G23" s="33">
        <v>0.27</v>
      </c>
      <c r="H23" s="35">
        <v>0.27</v>
      </c>
      <c r="I23" s="35">
        <v>0.28000000000000003</v>
      </c>
      <c r="J23" s="34">
        <v>0.28000000000000003</v>
      </c>
      <c r="K23" s="33">
        <v>0.3</v>
      </c>
      <c r="L23" s="35">
        <v>0.21</v>
      </c>
      <c r="M23" s="35">
        <v>0.28000000000000003</v>
      </c>
      <c r="N23" s="34">
        <v>0.19</v>
      </c>
      <c r="O23" s="33">
        <v>0.21</v>
      </c>
      <c r="P23" s="35">
        <v>0.27</v>
      </c>
      <c r="Q23" s="35">
        <v>0.28000000000000003</v>
      </c>
      <c r="R23" s="34">
        <v>0.32</v>
      </c>
    </row>
    <row r="24" spans="1:18" x14ac:dyDescent="0.2">
      <c r="A24" s="58"/>
      <c r="B24" s="36" t="s">
        <v>10</v>
      </c>
      <c r="C24" s="25"/>
      <c r="D24" s="26"/>
      <c r="E24" s="37" t="s">
        <v>28</v>
      </c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27"/>
      <c r="R24" s="38" t="s">
        <v>56</v>
      </c>
    </row>
    <row r="25" spans="1:18" x14ac:dyDescent="0.2">
      <c r="A25" s="58" t="s">
        <v>29</v>
      </c>
      <c r="B25" s="24">
        <v>77</v>
      </c>
      <c r="C25" s="25">
        <v>41</v>
      </c>
      <c r="D25" s="26">
        <v>36</v>
      </c>
      <c r="E25" s="25">
        <v>50</v>
      </c>
      <c r="F25" s="26">
        <v>27</v>
      </c>
      <c r="G25" s="25">
        <v>15</v>
      </c>
      <c r="H25" s="27">
        <v>19</v>
      </c>
      <c r="I25" s="27">
        <v>20</v>
      </c>
      <c r="J25" s="26">
        <v>22</v>
      </c>
      <c r="K25" s="25">
        <v>52</v>
      </c>
      <c r="L25" s="27">
        <v>9</v>
      </c>
      <c r="M25" s="27">
        <v>7</v>
      </c>
      <c r="N25" s="26">
        <v>9</v>
      </c>
      <c r="O25" s="25">
        <v>20</v>
      </c>
      <c r="P25" s="27">
        <v>14</v>
      </c>
      <c r="Q25" s="27">
        <v>23</v>
      </c>
      <c r="R25" s="26">
        <v>19</v>
      </c>
    </row>
    <row r="26" spans="1:18" x14ac:dyDescent="0.2">
      <c r="A26" s="58"/>
      <c r="B26" s="32">
        <v>0.08</v>
      </c>
      <c r="C26" s="33">
        <v>0.08</v>
      </c>
      <c r="D26" s="34">
        <v>7.0000000000000007E-2</v>
      </c>
      <c r="E26" s="33">
        <v>0.1</v>
      </c>
      <c r="F26" s="34">
        <v>0.05</v>
      </c>
      <c r="G26" s="33">
        <v>0.19</v>
      </c>
      <c r="H26" s="35">
        <v>0.06</v>
      </c>
      <c r="I26" s="35">
        <v>0.08</v>
      </c>
      <c r="J26" s="34">
        <v>0.06</v>
      </c>
      <c r="K26" s="33">
        <v>7.0000000000000007E-2</v>
      </c>
      <c r="L26" s="35">
        <v>0.08</v>
      </c>
      <c r="M26" s="35">
        <v>0.06</v>
      </c>
      <c r="N26" s="34">
        <v>0.11</v>
      </c>
      <c r="O26" s="33">
        <v>0.11</v>
      </c>
      <c r="P26" s="35">
        <v>0.05</v>
      </c>
      <c r="Q26" s="35">
        <v>0.09</v>
      </c>
      <c r="R26" s="34">
        <v>0.06</v>
      </c>
    </row>
    <row r="27" spans="1:18" x14ac:dyDescent="0.2">
      <c r="A27" s="58"/>
      <c r="B27" s="36" t="s">
        <v>10</v>
      </c>
      <c r="C27" s="25"/>
      <c r="D27" s="26"/>
      <c r="E27" s="37" t="s">
        <v>28</v>
      </c>
      <c r="F27" s="26"/>
      <c r="G27" s="25"/>
      <c r="H27" s="27"/>
      <c r="I27" s="27"/>
      <c r="J27" s="26"/>
      <c r="K27" s="25"/>
      <c r="L27" s="27"/>
      <c r="M27" s="27"/>
      <c r="N27" s="26"/>
      <c r="O27" s="37" t="s">
        <v>160</v>
      </c>
      <c r="P27" s="27"/>
      <c r="Q27" s="27"/>
      <c r="R27" s="26"/>
    </row>
    <row r="28" spans="1:18" x14ac:dyDescent="0.2">
      <c r="A28" s="58" t="s">
        <v>30</v>
      </c>
      <c r="B28" s="24">
        <v>204</v>
      </c>
      <c r="C28" s="25">
        <v>106</v>
      </c>
      <c r="D28" s="26">
        <v>99</v>
      </c>
      <c r="E28" s="25">
        <v>117</v>
      </c>
      <c r="F28" s="26">
        <v>87</v>
      </c>
      <c r="G28" s="25">
        <v>6</v>
      </c>
      <c r="H28" s="27">
        <v>62</v>
      </c>
      <c r="I28" s="27">
        <v>55</v>
      </c>
      <c r="J28" s="26">
        <v>81</v>
      </c>
      <c r="K28" s="25">
        <v>158</v>
      </c>
      <c r="L28" s="27">
        <v>14</v>
      </c>
      <c r="M28" s="27">
        <v>26</v>
      </c>
      <c r="N28" s="26">
        <v>6</v>
      </c>
      <c r="O28" s="25">
        <v>18</v>
      </c>
      <c r="P28" s="27">
        <v>61</v>
      </c>
      <c r="Q28" s="27">
        <v>51</v>
      </c>
      <c r="R28" s="26">
        <v>75</v>
      </c>
    </row>
    <row r="29" spans="1:18" x14ac:dyDescent="0.2">
      <c r="A29" s="58"/>
      <c r="B29" s="32">
        <v>0.2</v>
      </c>
      <c r="C29" s="33">
        <v>0.21</v>
      </c>
      <c r="D29" s="34">
        <v>0.2</v>
      </c>
      <c r="E29" s="33">
        <v>0.24</v>
      </c>
      <c r="F29" s="34">
        <v>0.16</v>
      </c>
      <c r="G29" s="33">
        <v>0.08</v>
      </c>
      <c r="H29" s="35">
        <v>0.21</v>
      </c>
      <c r="I29" s="35">
        <v>0.21</v>
      </c>
      <c r="J29" s="34">
        <v>0.22</v>
      </c>
      <c r="K29" s="33">
        <v>0.22</v>
      </c>
      <c r="L29" s="35">
        <v>0.13</v>
      </c>
      <c r="M29" s="35">
        <v>0.22</v>
      </c>
      <c r="N29" s="34">
        <v>0.08</v>
      </c>
      <c r="O29" s="33">
        <v>0.1</v>
      </c>
      <c r="P29" s="35">
        <v>0.22</v>
      </c>
      <c r="Q29" s="35">
        <v>0.19</v>
      </c>
      <c r="R29" s="34">
        <v>0.26</v>
      </c>
    </row>
    <row r="30" spans="1:18" x14ac:dyDescent="0.2">
      <c r="A30" s="58"/>
      <c r="B30" s="36" t="s">
        <v>230</v>
      </c>
      <c r="C30" s="25"/>
      <c r="D30" s="26"/>
      <c r="E30" s="37" t="s">
        <v>28</v>
      </c>
      <c r="F30" s="26"/>
      <c r="G30" s="25"/>
      <c r="H30" s="27"/>
      <c r="I30" s="27"/>
      <c r="J30" s="26"/>
      <c r="K30" s="37" t="s">
        <v>59</v>
      </c>
      <c r="L30" s="27"/>
      <c r="M30" s="27"/>
      <c r="N30" s="26"/>
      <c r="O30" s="25"/>
      <c r="P30" s="39" t="s">
        <v>19</v>
      </c>
      <c r="Q30" s="39" t="s">
        <v>56</v>
      </c>
      <c r="R30" s="38" t="s">
        <v>231</v>
      </c>
    </row>
    <row r="31" spans="1:18" x14ac:dyDescent="0.2">
      <c r="A31" s="58" t="s">
        <v>31</v>
      </c>
      <c r="B31" s="24">
        <v>721</v>
      </c>
      <c r="C31" s="25">
        <v>364</v>
      </c>
      <c r="D31" s="26">
        <v>357</v>
      </c>
      <c r="E31" s="25">
        <v>306</v>
      </c>
      <c r="F31" s="26">
        <v>415</v>
      </c>
      <c r="G31" s="25">
        <v>60</v>
      </c>
      <c r="H31" s="27">
        <v>217</v>
      </c>
      <c r="I31" s="27">
        <v>183</v>
      </c>
      <c r="J31" s="26">
        <v>261</v>
      </c>
      <c r="K31" s="25">
        <v>494</v>
      </c>
      <c r="L31" s="27">
        <v>80</v>
      </c>
      <c r="M31" s="27">
        <v>84</v>
      </c>
      <c r="N31" s="26">
        <v>63</v>
      </c>
      <c r="O31" s="25">
        <v>141</v>
      </c>
      <c r="P31" s="27">
        <v>199</v>
      </c>
      <c r="Q31" s="27">
        <v>185</v>
      </c>
      <c r="R31" s="26">
        <v>196</v>
      </c>
    </row>
    <row r="32" spans="1:18" x14ac:dyDescent="0.2">
      <c r="A32" s="58"/>
      <c r="B32" s="32">
        <v>0.71</v>
      </c>
      <c r="C32" s="33">
        <v>0.71</v>
      </c>
      <c r="D32" s="34">
        <v>0.72</v>
      </c>
      <c r="E32" s="33">
        <v>0.64</v>
      </c>
      <c r="F32" s="34">
        <v>0.78</v>
      </c>
      <c r="G32" s="33">
        <v>0.73</v>
      </c>
      <c r="H32" s="35">
        <v>0.73</v>
      </c>
      <c r="I32" s="35">
        <v>0.69</v>
      </c>
      <c r="J32" s="34">
        <v>0.72</v>
      </c>
      <c r="K32" s="33">
        <v>0.7</v>
      </c>
      <c r="L32" s="35">
        <v>0.75</v>
      </c>
      <c r="M32" s="35">
        <v>0.71</v>
      </c>
      <c r="N32" s="34">
        <v>0.81</v>
      </c>
      <c r="O32" s="33">
        <v>0.78</v>
      </c>
      <c r="P32" s="35">
        <v>0.72</v>
      </c>
      <c r="Q32" s="35">
        <v>0.7</v>
      </c>
      <c r="R32" s="34">
        <v>0.68</v>
      </c>
    </row>
    <row r="33" spans="1:18" x14ac:dyDescent="0.2">
      <c r="A33" s="58"/>
      <c r="B33" s="36" t="s">
        <v>32</v>
      </c>
      <c r="C33" s="25"/>
      <c r="D33" s="26"/>
      <c r="E33" s="25"/>
      <c r="F33" s="38" t="s">
        <v>33</v>
      </c>
      <c r="G33" s="25"/>
      <c r="H33" s="27"/>
      <c r="I33" s="27"/>
      <c r="J33" s="26"/>
      <c r="K33" s="25"/>
      <c r="L33" s="27"/>
      <c r="M33" s="27"/>
      <c r="N33" s="26"/>
      <c r="O33" s="37" t="s">
        <v>73</v>
      </c>
      <c r="P33" s="27"/>
      <c r="Q33" s="27"/>
      <c r="R33" s="26"/>
    </row>
    <row r="34" spans="1:18" x14ac:dyDescent="0.2">
      <c r="A34" s="58" t="s">
        <v>34</v>
      </c>
      <c r="B34" s="24">
        <v>396</v>
      </c>
      <c r="C34" s="25">
        <v>216</v>
      </c>
      <c r="D34" s="26">
        <v>179</v>
      </c>
      <c r="E34" s="25">
        <v>192</v>
      </c>
      <c r="F34" s="26">
        <v>204</v>
      </c>
      <c r="G34" s="25">
        <v>17</v>
      </c>
      <c r="H34" s="27">
        <v>114</v>
      </c>
      <c r="I34" s="27">
        <v>102</v>
      </c>
      <c r="J34" s="26">
        <v>162</v>
      </c>
      <c r="K34" s="25">
        <v>277</v>
      </c>
      <c r="L34" s="27">
        <v>30</v>
      </c>
      <c r="M34" s="27">
        <v>46</v>
      </c>
      <c r="N34" s="26">
        <v>43</v>
      </c>
      <c r="O34" s="25">
        <v>57</v>
      </c>
      <c r="P34" s="27">
        <v>104</v>
      </c>
      <c r="Q34" s="27">
        <v>106</v>
      </c>
      <c r="R34" s="26">
        <v>128</v>
      </c>
    </row>
    <row r="35" spans="1:18" x14ac:dyDescent="0.2">
      <c r="A35" s="58"/>
      <c r="B35" s="32">
        <v>0.39</v>
      </c>
      <c r="C35" s="33">
        <v>0.42</v>
      </c>
      <c r="D35" s="34">
        <v>0.36</v>
      </c>
      <c r="E35" s="33">
        <v>0.4</v>
      </c>
      <c r="F35" s="34">
        <v>0.39</v>
      </c>
      <c r="G35" s="33">
        <v>0.21</v>
      </c>
      <c r="H35" s="35">
        <v>0.38</v>
      </c>
      <c r="I35" s="35">
        <v>0.38</v>
      </c>
      <c r="J35" s="34">
        <v>0.44</v>
      </c>
      <c r="K35" s="33">
        <v>0.39</v>
      </c>
      <c r="L35" s="35">
        <v>0.28000000000000003</v>
      </c>
      <c r="M35" s="35">
        <v>0.38</v>
      </c>
      <c r="N35" s="34">
        <v>0.56000000000000005</v>
      </c>
      <c r="O35" s="33">
        <v>0.32</v>
      </c>
      <c r="P35" s="35">
        <v>0.38</v>
      </c>
      <c r="Q35" s="35">
        <v>0.4</v>
      </c>
      <c r="R35" s="34">
        <v>0.44</v>
      </c>
    </row>
    <row r="36" spans="1:18" x14ac:dyDescent="0.2">
      <c r="A36" s="58"/>
      <c r="B36" s="24"/>
      <c r="C36" s="25"/>
      <c r="D36" s="26"/>
      <c r="E36" s="25"/>
      <c r="F36" s="26"/>
      <c r="G36" s="25"/>
      <c r="H36" s="27"/>
      <c r="I36" s="27"/>
      <c r="J36" s="38" t="s">
        <v>6</v>
      </c>
      <c r="K36" s="25"/>
      <c r="L36" s="27"/>
      <c r="M36" s="27"/>
      <c r="N36" s="38" t="s">
        <v>232</v>
      </c>
      <c r="O36" s="25"/>
      <c r="P36" s="27"/>
      <c r="Q36" s="27"/>
      <c r="R36" s="38" t="s">
        <v>233</v>
      </c>
    </row>
    <row r="37" spans="1:18" x14ac:dyDescent="0.2">
      <c r="A37" s="58" t="s">
        <v>37</v>
      </c>
      <c r="B37" s="24">
        <v>325</v>
      </c>
      <c r="C37" s="25">
        <v>148</v>
      </c>
      <c r="D37" s="26">
        <v>177</v>
      </c>
      <c r="E37" s="25">
        <v>114</v>
      </c>
      <c r="F37" s="26">
        <v>211</v>
      </c>
      <c r="G37" s="25">
        <v>42</v>
      </c>
      <c r="H37" s="27">
        <v>103</v>
      </c>
      <c r="I37" s="27">
        <v>81</v>
      </c>
      <c r="J37" s="26">
        <v>99</v>
      </c>
      <c r="K37" s="25">
        <v>217</v>
      </c>
      <c r="L37" s="27">
        <v>49</v>
      </c>
      <c r="M37" s="27">
        <v>39</v>
      </c>
      <c r="N37" s="26">
        <v>20</v>
      </c>
      <c r="O37" s="25">
        <v>84</v>
      </c>
      <c r="P37" s="27">
        <v>94</v>
      </c>
      <c r="Q37" s="27">
        <v>79</v>
      </c>
      <c r="R37" s="26">
        <v>68</v>
      </c>
    </row>
    <row r="38" spans="1:18" x14ac:dyDescent="0.2">
      <c r="A38" s="58"/>
      <c r="B38" s="32">
        <v>0.32</v>
      </c>
      <c r="C38" s="33">
        <v>0.28999999999999998</v>
      </c>
      <c r="D38" s="34">
        <v>0.36</v>
      </c>
      <c r="E38" s="33">
        <v>0.24</v>
      </c>
      <c r="F38" s="34">
        <v>0.4</v>
      </c>
      <c r="G38" s="33">
        <v>0.52</v>
      </c>
      <c r="H38" s="35">
        <v>0.35</v>
      </c>
      <c r="I38" s="35">
        <v>0.3</v>
      </c>
      <c r="J38" s="34">
        <v>0.27</v>
      </c>
      <c r="K38" s="33">
        <v>0.31</v>
      </c>
      <c r="L38" s="35">
        <v>0.46</v>
      </c>
      <c r="M38" s="35">
        <v>0.32</v>
      </c>
      <c r="N38" s="34">
        <v>0.25</v>
      </c>
      <c r="O38" s="33">
        <v>0.47</v>
      </c>
      <c r="P38" s="35">
        <v>0.34</v>
      </c>
      <c r="Q38" s="35">
        <v>0.3</v>
      </c>
      <c r="R38" s="34">
        <v>0.23</v>
      </c>
    </row>
    <row r="39" spans="1:18" x14ac:dyDescent="0.2">
      <c r="A39" s="58"/>
      <c r="B39" s="36" t="s">
        <v>182</v>
      </c>
      <c r="C39" s="25"/>
      <c r="D39" s="38" t="s">
        <v>80</v>
      </c>
      <c r="E39" s="25"/>
      <c r="F39" s="38" t="s">
        <v>33</v>
      </c>
      <c r="G39" s="25"/>
      <c r="H39" s="27"/>
      <c r="I39" s="27"/>
      <c r="J39" s="26"/>
      <c r="K39" s="25"/>
      <c r="L39" s="39" t="s">
        <v>211</v>
      </c>
      <c r="M39" s="27"/>
      <c r="N39" s="26"/>
      <c r="O39" s="37" t="s">
        <v>234</v>
      </c>
      <c r="P39" s="39" t="s">
        <v>22</v>
      </c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8</v>
      </c>
      <c r="C43" s="25">
        <v>1</v>
      </c>
      <c r="D43" s="26">
        <v>7</v>
      </c>
      <c r="E43" s="25">
        <v>7</v>
      </c>
      <c r="F43" s="26">
        <v>0</v>
      </c>
      <c r="G43" s="25">
        <v>0</v>
      </c>
      <c r="H43" s="27">
        <v>0</v>
      </c>
      <c r="I43" s="27">
        <v>8</v>
      </c>
      <c r="J43" s="26">
        <v>0</v>
      </c>
      <c r="K43" s="25">
        <v>2</v>
      </c>
      <c r="L43" s="27">
        <v>4</v>
      </c>
      <c r="M43" s="27">
        <v>2</v>
      </c>
      <c r="N43" s="26">
        <v>0</v>
      </c>
      <c r="O43" s="25">
        <v>0</v>
      </c>
      <c r="P43" s="27">
        <v>3</v>
      </c>
      <c r="Q43" s="27">
        <v>4</v>
      </c>
      <c r="R43" s="26">
        <v>0</v>
      </c>
    </row>
    <row r="44" spans="1:18" x14ac:dyDescent="0.2">
      <c r="A44" s="58"/>
      <c r="B44" s="32">
        <v>0.01</v>
      </c>
      <c r="C44" s="25">
        <v>0</v>
      </c>
      <c r="D44" s="34">
        <v>0.01</v>
      </c>
      <c r="E44" s="33">
        <v>0.02</v>
      </c>
      <c r="F44" s="26">
        <v>0</v>
      </c>
      <c r="G44" s="25" t="s">
        <v>43</v>
      </c>
      <c r="H44" s="27" t="s">
        <v>43</v>
      </c>
      <c r="I44" s="35">
        <v>0.03</v>
      </c>
      <c r="J44" s="26" t="s">
        <v>43</v>
      </c>
      <c r="K44" s="25">
        <v>0</v>
      </c>
      <c r="L44" s="35">
        <v>0.04</v>
      </c>
      <c r="M44" s="35">
        <v>0.01</v>
      </c>
      <c r="N44" s="26" t="s">
        <v>43</v>
      </c>
      <c r="O44" s="25">
        <v>0</v>
      </c>
      <c r="P44" s="35">
        <v>0.01</v>
      </c>
      <c r="Q44" s="35">
        <v>0.02</v>
      </c>
      <c r="R44" s="26" t="s">
        <v>43</v>
      </c>
    </row>
    <row r="45" spans="1:18" x14ac:dyDescent="0.2">
      <c r="A45" s="58"/>
      <c r="B45" s="36" t="s">
        <v>235</v>
      </c>
      <c r="C45" s="25"/>
      <c r="D45" s="26"/>
      <c r="E45" s="37" t="s">
        <v>137</v>
      </c>
      <c r="F45" s="26"/>
      <c r="G45" s="25"/>
      <c r="H45" s="27"/>
      <c r="I45" s="39" t="s">
        <v>208</v>
      </c>
      <c r="J45" s="26"/>
      <c r="K45" s="25"/>
      <c r="L45" s="39" t="s">
        <v>39</v>
      </c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4" display="Back to ToC" xr:uid="{7F194180-6DD1-4FBF-B4F8-3F7FA0176522}"/>
  </hyperlinks>
  <pageMargins left="0.7" right="0.7" top="0.75" bottom="0.75" header="0.3" footer="0.3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4FD0578-FE76-4579-A9A7-20871562AE83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236</v>
      </c>
    </row>
    <row r="9" spans="1:18" x14ac:dyDescent="0.2">
      <c r="A9" s="45" t="s">
        <v>237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238</v>
      </c>
      <c r="B22" s="24">
        <v>281</v>
      </c>
      <c r="C22" s="25">
        <v>147</v>
      </c>
      <c r="D22" s="26">
        <v>134</v>
      </c>
      <c r="E22" s="25">
        <v>168</v>
      </c>
      <c r="F22" s="26">
        <v>114</v>
      </c>
      <c r="G22" s="25">
        <v>22</v>
      </c>
      <c r="H22" s="27">
        <v>81</v>
      </c>
      <c r="I22" s="27">
        <v>75</v>
      </c>
      <c r="J22" s="26">
        <v>103</v>
      </c>
      <c r="K22" s="25">
        <v>210</v>
      </c>
      <c r="L22" s="27">
        <v>23</v>
      </c>
      <c r="M22" s="27">
        <v>33</v>
      </c>
      <c r="N22" s="26">
        <v>15</v>
      </c>
      <c r="O22" s="25">
        <v>39</v>
      </c>
      <c r="P22" s="27">
        <v>75</v>
      </c>
      <c r="Q22" s="27">
        <v>74</v>
      </c>
      <c r="R22" s="26">
        <v>93</v>
      </c>
    </row>
    <row r="23" spans="1:18" x14ac:dyDescent="0.2">
      <c r="A23" s="58"/>
      <c r="B23" s="32">
        <v>0.28000000000000003</v>
      </c>
      <c r="C23" s="33">
        <v>0.28999999999999998</v>
      </c>
      <c r="D23" s="34">
        <v>0.27</v>
      </c>
      <c r="E23" s="33">
        <v>0.35</v>
      </c>
      <c r="F23" s="34">
        <v>0.22</v>
      </c>
      <c r="G23" s="33">
        <v>0.27</v>
      </c>
      <c r="H23" s="35">
        <v>0.27</v>
      </c>
      <c r="I23" s="35">
        <v>0.28000000000000003</v>
      </c>
      <c r="J23" s="34">
        <v>0.28000000000000003</v>
      </c>
      <c r="K23" s="33">
        <v>0.3</v>
      </c>
      <c r="L23" s="35">
        <v>0.21</v>
      </c>
      <c r="M23" s="35">
        <v>0.28000000000000003</v>
      </c>
      <c r="N23" s="34">
        <v>0.19</v>
      </c>
      <c r="O23" s="33">
        <v>0.21</v>
      </c>
      <c r="P23" s="35">
        <v>0.27</v>
      </c>
      <c r="Q23" s="35">
        <v>0.28000000000000003</v>
      </c>
      <c r="R23" s="34">
        <v>0.32</v>
      </c>
    </row>
    <row r="24" spans="1:18" x14ac:dyDescent="0.2">
      <c r="A24" s="58"/>
      <c r="B24" s="36" t="s">
        <v>10</v>
      </c>
      <c r="C24" s="25"/>
      <c r="D24" s="26"/>
      <c r="E24" s="37" t="s">
        <v>28</v>
      </c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27"/>
      <c r="R24" s="38" t="s">
        <v>56</v>
      </c>
    </row>
    <row r="25" spans="1:18" x14ac:dyDescent="0.2">
      <c r="A25" s="58" t="s">
        <v>239</v>
      </c>
      <c r="B25" s="24">
        <v>164</v>
      </c>
      <c r="C25" s="25">
        <v>59</v>
      </c>
      <c r="D25" s="26">
        <v>105</v>
      </c>
      <c r="E25" s="25">
        <v>87</v>
      </c>
      <c r="F25" s="26">
        <v>77</v>
      </c>
      <c r="G25" s="25">
        <v>18</v>
      </c>
      <c r="H25" s="27">
        <v>42</v>
      </c>
      <c r="I25" s="27">
        <v>39</v>
      </c>
      <c r="J25" s="26">
        <v>65</v>
      </c>
      <c r="K25" s="25">
        <v>133</v>
      </c>
      <c r="L25" s="27">
        <v>7</v>
      </c>
      <c r="M25" s="27">
        <v>12</v>
      </c>
      <c r="N25" s="26">
        <v>12</v>
      </c>
      <c r="O25" s="25">
        <v>21</v>
      </c>
      <c r="P25" s="27">
        <v>35</v>
      </c>
      <c r="Q25" s="27">
        <v>54</v>
      </c>
      <c r="R25" s="26">
        <v>54</v>
      </c>
    </row>
    <row r="26" spans="1:18" x14ac:dyDescent="0.2">
      <c r="A26" s="58"/>
      <c r="B26" s="32">
        <v>0.16</v>
      </c>
      <c r="C26" s="33">
        <v>0.11</v>
      </c>
      <c r="D26" s="34">
        <v>0.21</v>
      </c>
      <c r="E26" s="33">
        <v>0.18</v>
      </c>
      <c r="F26" s="34">
        <v>0.15</v>
      </c>
      <c r="G26" s="33">
        <v>0.23</v>
      </c>
      <c r="H26" s="35">
        <v>0.14000000000000001</v>
      </c>
      <c r="I26" s="35">
        <v>0.15</v>
      </c>
      <c r="J26" s="34">
        <v>0.18</v>
      </c>
      <c r="K26" s="33">
        <v>0.19</v>
      </c>
      <c r="L26" s="35">
        <v>0.06</v>
      </c>
      <c r="M26" s="35">
        <v>0.1</v>
      </c>
      <c r="N26" s="34">
        <v>0.15</v>
      </c>
      <c r="O26" s="33">
        <v>0.12</v>
      </c>
      <c r="P26" s="35">
        <v>0.13</v>
      </c>
      <c r="Q26" s="35">
        <v>0.2</v>
      </c>
      <c r="R26" s="34">
        <v>0.19</v>
      </c>
    </row>
    <row r="27" spans="1:18" x14ac:dyDescent="0.2">
      <c r="A27" s="58"/>
      <c r="B27" s="36" t="s">
        <v>217</v>
      </c>
      <c r="C27" s="25"/>
      <c r="D27" s="38" t="s">
        <v>114</v>
      </c>
      <c r="E27" s="25"/>
      <c r="F27" s="26"/>
      <c r="G27" s="25"/>
      <c r="H27" s="27"/>
      <c r="I27" s="27"/>
      <c r="J27" s="26"/>
      <c r="K27" s="37" t="s">
        <v>135</v>
      </c>
      <c r="L27" s="27"/>
      <c r="M27" s="27"/>
      <c r="N27" s="26"/>
      <c r="O27" s="25"/>
      <c r="P27" s="27"/>
      <c r="Q27" s="39" t="s">
        <v>160</v>
      </c>
      <c r="R27" s="26"/>
    </row>
    <row r="28" spans="1:18" x14ac:dyDescent="0.2">
      <c r="A28" s="58" t="s">
        <v>240</v>
      </c>
      <c r="B28" s="24">
        <v>155</v>
      </c>
      <c r="C28" s="25">
        <v>85</v>
      </c>
      <c r="D28" s="26">
        <v>70</v>
      </c>
      <c r="E28" s="25">
        <v>117</v>
      </c>
      <c r="F28" s="26">
        <v>39</v>
      </c>
      <c r="G28" s="25">
        <v>10</v>
      </c>
      <c r="H28" s="27">
        <v>40</v>
      </c>
      <c r="I28" s="27">
        <v>37</v>
      </c>
      <c r="J28" s="26">
        <v>69</v>
      </c>
      <c r="K28" s="25">
        <v>121</v>
      </c>
      <c r="L28" s="27">
        <v>18</v>
      </c>
      <c r="M28" s="27">
        <v>12</v>
      </c>
      <c r="N28" s="26">
        <v>5</v>
      </c>
      <c r="O28" s="25">
        <v>19</v>
      </c>
      <c r="P28" s="27">
        <v>32</v>
      </c>
      <c r="Q28" s="27">
        <v>51</v>
      </c>
      <c r="R28" s="26">
        <v>53</v>
      </c>
    </row>
    <row r="29" spans="1:18" x14ac:dyDescent="0.2">
      <c r="A29" s="58"/>
      <c r="B29" s="32">
        <v>0.15</v>
      </c>
      <c r="C29" s="33">
        <v>0.17</v>
      </c>
      <c r="D29" s="34">
        <v>0.14000000000000001</v>
      </c>
      <c r="E29" s="33">
        <v>0.24</v>
      </c>
      <c r="F29" s="34">
        <v>7.0000000000000007E-2</v>
      </c>
      <c r="G29" s="33">
        <v>0.12</v>
      </c>
      <c r="H29" s="35">
        <v>0.13</v>
      </c>
      <c r="I29" s="35">
        <v>0.14000000000000001</v>
      </c>
      <c r="J29" s="34">
        <v>0.19</v>
      </c>
      <c r="K29" s="33">
        <v>0.17</v>
      </c>
      <c r="L29" s="35">
        <v>0.17</v>
      </c>
      <c r="M29" s="35">
        <v>0.1</v>
      </c>
      <c r="N29" s="34">
        <v>0.06</v>
      </c>
      <c r="O29" s="33">
        <v>0.11</v>
      </c>
      <c r="P29" s="35">
        <v>0.11</v>
      </c>
      <c r="Q29" s="35">
        <v>0.19</v>
      </c>
      <c r="R29" s="34">
        <v>0.18</v>
      </c>
    </row>
    <row r="30" spans="1:18" x14ac:dyDescent="0.2">
      <c r="A30" s="58"/>
      <c r="B30" s="36" t="s">
        <v>10</v>
      </c>
      <c r="C30" s="25"/>
      <c r="D30" s="26"/>
      <c r="E30" s="37" t="s">
        <v>28</v>
      </c>
      <c r="F30" s="26"/>
      <c r="G30" s="25"/>
      <c r="H30" s="27"/>
      <c r="I30" s="27"/>
      <c r="J30" s="38" t="s">
        <v>6</v>
      </c>
      <c r="K30" s="37" t="s">
        <v>6</v>
      </c>
      <c r="L30" s="27"/>
      <c r="M30" s="27"/>
      <c r="N30" s="26"/>
      <c r="O30" s="25"/>
      <c r="P30" s="27"/>
      <c r="Q30" s="39" t="s">
        <v>187</v>
      </c>
      <c r="R30" s="38" t="s">
        <v>160</v>
      </c>
    </row>
    <row r="31" spans="1:18" x14ac:dyDescent="0.2">
      <c r="A31" s="58" t="s">
        <v>241</v>
      </c>
      <c r="B31" s="24">
        <v>115</v>
      </c>
      <c r="C31" s="25">
        <v>59</v>
      </c>
      <c r="D31" s="26">
        <v>56</v>
      </c>
      <c r="E31" s="25">
        <v>88</v>
      </c>
      <c r="F31" s="26">
        <v>27</v>
      </c>
      <c r="G31" s="25">
        <v>10</v>
      </c>
      <c r="H31" s="27">
        <v>28</v>
      </c>
      <c r="I31" s="27">
        <v>31</v>
      </c>
      <c r="J31" s="26">
        <v>46</v>
      </c>
      <c r="K31" s="25">
        <v>85</v>
      </c>
      <c r="L31" s="27">
        <v>7</v>
      </c>
      <c r="M31" s="27">
        <v>17</v>
      </c>
      <c r="N31" s="26">
        <v>6</v>
      </c>
      <c r="O31" s="25">
        <v>16</v>
      </c>
      <c r="P31" s="27">
        <v>27</v>
      </c>
      <c r="Q31" s="27">
        <v>41</v>
      </c>
      <c r="R31" s="26">
        <v>31</v>
      </c>
    </row>
    <row r="32" spans="1:18" x14ac:dyDescent="0.2">
      <c r="A32" s="58"/>
      <c r="B32" s="32">
        <v>0.11</v>
      </c>
      <c r="C32" s="33">
        <v>0.12</v>
      </c>
      <c r="D32" s="34">
        <v>0.11</v>
      </c>
      <c r="E32" s="33">
        <v>0.18</v>
      </c>
      <c r="F32" s="34">
        <v>0.05</v>
      </c>
      <c r="G32" s="33">
        <v>0.12</v>
      </c>
      <c r="H32" s="35">
        <v>0.09</v>
      </c>
      <c r="I32" s="35">
        <v>0.12</v>
      </c>
      <c r="J32" s="34">
        <v>0.12</v>
      </c>
      <c r="K32" s="33">
        <v>0.12</v>
      </c>
      <c r="L32" s="35">
        <v>7.0000000000000007E-2</v>
      </c>
      <c r="M32" s="35">
        <v>0.14000000000000001</v>
      </c>
      <c r="N32" s="34">
        <v>7.0000000000000007E-2</v>
      </c>
      <c r="O32" s="33">
        <v>0.09</v>
      </c>
      <c r="P32" s="35">
        <v>0.1</v>
      </c>
      <c r="Q32" s="35">
        <v>0.16</v>
      </c>
      <c r="R32" s="34">
        <v>0.11</v>
      </c>
    </row>
    <row r="33" spans="1:18" x14ac:dyDescent="0.2">
      <c r="A33" s="58"/>
      <c r="B33" s="36" t="s">
        <v>10</v>
      </c>
      <c r="C33" s="25"/>
      <c r="D33" s="26"/>
      <c r="E33" s="37" t="s">
        <v>28</v>
      </c>
      <c r="F33" s="26"/>
      <c r="G33" s="25"/>
      <c r="H33" s="27"/>
      <c r="I33" s="27"/>
      <c r="J33" s="26"/>
      <c r="K33" s="37" t="s">
        <v>6</v>
      </c>
      <c r="L33" s="27"/>
      <c r="M33" s="27"/>
      <c r="N33" s="26"/>
      <c r="O33" s="25"/>
      <c r="P33" s="27"/>
      <c r="Q33" s="39" t="s">
        <v>80</v>
      </c>
      <c r="R33" s="26"/>
    </row>
    <row r="34" spans="1:18" x14ac:dyDescent="0.2">
      <c r="A34" s="58" t="s">
        <v>242</v>
      </c>
      <c r="B34" s="24">
        <v>108</v>
      </c>
      <c r="C34" s="25">
        <v>52</v>
      </c>
      <c r="D34" s="26">
        <v>56</v>
      </c>
      <c r="E34" s="25">
        <v>80</v>
      </c>
      <c r="F34" s="26">
        <v>28</v>
      </c>
      <c r="G34" s="25">
        <v>4</v>
      </c>
      <c r="H34" s="27">
        <v>35</v>
      </c>
      <c r="I34" s="27">
        <v>26</v>
      </c>
      <c r="J34" s="26">
        <v>44</v>
      </c>
      <c r="K34" s="25">
        <v>75</v>
      </c>
      <c r="L34" s="27">
        <v>11</v>
      </c>
      <c r="M34" s="27">
        <v>20</v>
      </c>
      <c r="N34" s="26">
        <v>2</v>
      </c>
      <c r="O34" s="25">
        <v>16</v>
      </c>
      <c r="P34" s="27">
        <v>32</v>
      </c>
      <c r="Q34" s="27">
        <v>30</v>
      </c>
      <c r="R34" s="26">
        <v>30</v>
      </c>
    </row>
    <row r="35" spans="1:18" x14ac:dyDescent="0.2">
      <c r="A35" s="58"/>
      <c r="B35" s="32">
        <v>0.11</v>
      </c>
      <c r="C35" s="33">
        <v>0.1</v>
      </c>
      <c r="D35" s="34">
        <v>0.11</v>
      </c>
      <c r="E35" s="33">
        <v>0.17</v>
      </c>
      <c r="F35" s="34">
        <v>0.05</v>
      </c>
      <c r="G35" s="33">
        <v>0.05</v>
      </c>
      <c r="H35" s="35">
        <v>0.12</v>
      </c>
      <c r="I35" s="35">
        <v>0.1</v>
      </c>
      <c r="J35" s="34">
        <v>0.12</v>
      </c>
      <c r="K35" s="33">
        <v>0.11</v>
      </c>
      <c r="L35" s="35">
        <v>0.1</v>
      </c>
      <c r="M35" s="35">
        <v>0.17</v>
      </c>
      <c r="N35" s="34">
        <v>0.02</v>
      </c>
      <c r="O35" s="33">
        <v>0.09</v>
      </c>
      <c r="P35" s="35">
        <v>0.12</v>
      </c>
      <c r="Q35" s="35">
        <v>0.11</v>
      </c>
      <c r="R35" s="34">
        <v>0.1</v>
      </c>
    </row>
    <row r="36" spans="1:18" ht="13.5" thickBot="1" x14ac:dyDescent="0.25">
      <c r="A36" s="59"/>
      <c r="B36" s="46" t="s">
        <v>210</v>
      </c>
      <c r="C36" s="47"/>
      <c r="D36" s="48"/>
      <c r="E36" s="49" t="s">
        <v>28</v>
      </c>
      <c r="F36" s="48"/>
      <c r="G36" s="47"/>
      <c r="H36" s="50"/>
      <c r="I36" s="50"/>
      <c r="J36" s="48"/>
      <c r="K36" s="47"/>
      <c r="L36" s="50"/>
      <c r="M36" s="51" t="s">
        <v>143</v>
      </c>
      <c r="N36" s="48"/>
      <c r="O36" s="47"/>
      <c r="P36" s="50"/>
      <c r="Q36" s="50"/>
      <c r="R36" s="48"/>
    </row>
    <row r="37" spans="1:18" x14ac:dyDescent="0.2">
      <c r="A37" s="60"/>
    </row>
    <row r="38" spans="1:18" x14ac:dyDescent="0.2">
      <c r="A38" s="60"/>
    </row>
    <row r="39" spans="1:18" x14ac:dyDescent="0.2">
      <c r="A39" s="60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5" display="Back to ToC" xr:uid="{808716F1-006F-40FC-A9A3-0D3DDA118A9C}"/>
  </hyperlinks>
  <pageMargins left="0.7" right="0.7" top="0.75" bottom="0.75" header="0.3" footer="0.3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C4686E-0CC3-4D7D-A99C-EF98EEDFB1C5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243</v>
      </c>
    </row>
    <row r="9" spans="1:18" x14ac:dyDescent="0.2">
      <c r="A9" s="45" t="s">
        <v>244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242</v>
      </c>
      <c r="B22" s="24">
        <v>891</v>
      </c>
      <c r="C22" s="25">
        <v>460</v>
      </c>
      <c r="D22" s="26">
        <v>432</v>
      </c>
      <c r="E22" s="25">
        <v>392</v>
      </c>
      <c r="F22" s="26">
        <v>500</v>
      </c>
      <c r="G22" s="25">
        <v>78</v>
      </c>
      <c r="H22" s="27">
        <v>259</v>
      </c>
      <c r="I22" s="27">
        <v>233</v>
      </c>
      <c r="J22" s="26">
        <v>321</v>
      </c>
      <c r="K22" s="25">
        <v>626</v>
      </c>
      <c r="L22" s="27">
        <v>92</v>
      </c>
      <c r="M22" s="27">
        <v>97</v>
      </c>
      <c r="N22" s="26">
        <v>76</v>
      </c>
      <c r="O22" s="25">
        <v>164</v>
      </c>
      <c r="P22" s="27">
        <v>243</v>
      </c>
      <c r="Q22" s="27">
        <v>225</v>
      </c>
      <c r="R22" s="26">
        <v>259</v>
      </c>
    </row>
    <row r="23" spans="1:18" x14ac:dyDescent="0.2">
      <c r="A23" s="58"/>
      <c r="B23" s="32">
        <v>0.88</v>
      </c>
      <c r="C23" s="33">
        <v>0.9</v>
      </c>
      <c r="D23" s="34">
        <v>0.87</v>
      </c>
      <c r="E23" s="33">
        <v>0.81</v>
      </c>
      <c r="F23" s="34">
        <v>0.95</v>
      </c>
      <c r="G23" s="33">
        <v>0.95</v>
      </c>
      <c r="H23" s="35">
        <v>0.87</v>
      </c>
      <c r="I23" s="35">
        <v>0.88</v>
      </c>
      <c r="J23" s="34">
        <v>0.88</v>
      </c>
      <c r="K23" s="33">
        <v>0.89</v>
      </c>
      <c r="L23" s="35">
        <v>0.86</v>
      </c>
      <c r="M23" s="35">
        <v>0.82</v>
      </c>
      <c r="N23" s="34">
        <v>0.98</v>
      </c>
      <c r="O23" s="33">
        <v>0.91</v>
      </c>
      <c r="P23" s="35">
        <v>0.88</v>
      </c>
      <c r="Q23" s="35">
        <v>0.85</v>
      </c>
      <c r="R23" s="34">
        <v>0.9</v>
      </c>
    </row>
    <row r="24" spans="1:18" x14ac:dyDescent="0.2">
      <c r="A24" s="58"/>
      <c r="B24" s="36" t="s">
        <v>9</v>
      </c>
      <c r="C24" s="25"/>
      <c r="D24" s="26"/>
      <c r="E24" s="25"/>
      <c r="F24" s="38" t="s">
        <v>33</v>
      </c>
      <c r="G24" s="25"/>
      <c r="H24" s="27"/>
      <c r="I24" s="27"/>
      <c r="J24" s="26"/>
      <c r="K24" s="25"/>
      <c r="L24" s="27"/>
      <c r="M24" s="27"/>
      <c r="N24" s="38" t="s">
        <v>212</v>
      </c>
      <c r="O24" s="25"/>
      <c r="P24" s="27"/>
      <c r="Q24" s="27"/>
      <c r="R24" s="26"/>
    </row>
    <row r="25" spans="1:18" x14ac:dyDescent="0.2">
      <c r="A25" s="58" t="s">
        <v>241</v>
      </c>
      <c r="B25" s="24">
        <v>887</v>
      </c>
      <c r="C25" s="25">
        <v>451</v>
      </c>
      <c r="D25" s="26">
        <v>436</v>
      </c>
      <c r="E25" s="25">
        <v>386</v>
      </c>
      <c r="F25" s="26">
        <v>501</v>
      </c>
      <c r="G25" s="25">
        <v>71</v>
      </c>
      <c r="H25" s="27">
        <v>270</v>
      </c>
      <c r="I25" s="27">
        <v>227</v>
      </c>
      <c r="J25" s="26">
        <v>319</v>
      </c>
      <c r="K25" s="25">
        <v>620</v>
      </c>
      <c r="L25" s="27">
        <v>95</v>
      </c>
      <c r="M25" s="27">
        <v>99</v>
      </c>
      <c r="N25" s="26">
        <v>72</v>
      </c>
      <c r="O25" s="25">
        <v>163</v>
      </c>
      <c r="P25" s="27">
        <v>247</v>
      </c>
      <c r="Q25" s="27">
        <v>218</v>
      </c>
      <c r="R25" s="26">
        <v>259</v>
      </c>
    </row>
    <row r="26" spans="1:18" x14ac:dyDescent="0.2">
      <c r="A26" s="58"/>
      <c r="B26" s="32">
        <v>0.88</v>
      </c>
      <c r="C26" s="33">
        <v>0.88</v>
      </c>
      <c r="D26" s="34">
        <v>0.88</v>
      </c>
      <c r="E26" s="33">
        <v>0.8</v>
      </c>
      <c r="F26" s="34">
        <v>0.95</v>
      </c>
      <c r="G26" s="33">
        <v>0.88</v>
      </c>
      <c r="H26" s="35">
        <v>0.91</v>
      </c>
      <c r="I26" s="35">
        <v>0.85</v>
      </c>
      <c r="J26" s="34">
        <v>0.88</v>
      </c>
      <c r="K26" s="33">
        <v>0.88</v>
      </c>
      <c r="L26" s="35">
        <v>0.89</v>
      </c>
      <c r="M26" s="35">
        <v>0.83</v>
      </c>
      <c r="N26" s="34">
        <v>0.93</v>
      </c>
      <c r="O26" s="33">
        <v>0.9</v>
      </c>
      <c r="P26" s="35">
        <v>0.89</v>
      </c>
      <c r="Q26" s="35">
        <v>0.83</v>
      </c>
      <c r="R26" s="34">
        <v>0.89</v>
      </c>
    </row>
    <row r="27" spans="1:18" x14ac:dyDescent="0.2">
      <c r="A27" s="58"/>
      <c r="B27" s="36" t="s">
        <v>225</v>
      </c>
      <c r="C27" s="25"/>
      <c r="D27" s="26"/>
      <c r="E27" s="25"/>
      <c r="F27" s="38" t="s">
        <v>33</v>
      </c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38" t="s">
        <v>61</v>
      </c>
    </row>
    <row r="28" spans="1:18" x14ac:dyDescent="0.2">
      <c r="A28" s="58" t="s">
        <v>240</v>
      </c>
      <c r="B28" s="24">
        <v>848</v>
      </c>
      <c r="C28" s="25">
        <v>426</v>
      </c>
      <c r="D28" s="26">
        <v>421</v>
      </c>
      <c r="E28" s="25">
        <v>358</v>
      </c>
      <c r="F28" s="26">
        <v>490</v>
      </c>
      <c r="G28" s="25">
        <v>72</v>
      </c>
      <c r="H28" s="27">
        <v>258</v>
      </c>
      <c r="I28" s="27">
        <v>223</v>
      </c>
      <c r="J28" s="26">
        <v>295</v>
      </c>
      <c r="K28" s="25">
        <v>584</v>
      </c>
      <c r="L28" s="27">
        <v>85</v>
      </c>
      <c r="M28" s="27">
        <v>106</v>
      </c>
      <c r="N28" s="26">
        <v>73</v>
      </c>
      <c r="O28" s="25">
        <v>161</v>
      </c>
      <c r="P28" s="27">
        <v>243</v>
      </c>
      <c r="Q28" s="27">
        <v>208</v>
      </c>
      <c r="R28" s="26">
        <v>236</v>
      </c>
    </row>
    <row r="29" spans="1:18" x14ac:dyDescent="0.2">
      <c r="A29" s="58"/>
      <c r="B29" s="32">
        <v>0.84</v>
      </c>
      <c r="C29" s="33">
        <v>0.83</v>
      </c>
      <c r="D29" s="34">
        <v>0.85</v>
      </c>
      <c r="E29" s="33">
        <v>0.74</v>
      </c>
      <c r="F29" s="34">
        <v>0.93</v>
      </c>
      <c r="G29" s="33">
        <v>0.88</v>
      </c>
      <c r="H29" s="35">
        <v>0.87</v>
      </c>
      <c r="I29" s="35">
        <v>0.84</v>
      </c>
      <c r="J29" s="34">
        <v>0.81</v>
      </c>
      <c r="K29" s="33">
        <v>0.83</v>
      </c>
      <c r="L29" s="35">
        <v>0.8</v>
      </c>
      <c r="M29" s="35">
        <v>0.89</v>
      </c>
      <c r="N29" s="34">
        <v>0.94</v>
      </c>
      <c r="O29" s="33">
        <v>0.89</v>
      </c>
      <c r="P29" s="35">
        <v>0.88</v>
      </c>
      <c r="Q29" s="35">
        <v>0.79</v>
      </c>
      <c r="R29" s="34">
        <v>0.82</v>
      </c>
    </row>
    <row r="30" spans="1:18" x14ac:dyDescent="0.2">
      <c r="A30" s="58"/>
      <c r="B30" s="36" t="s">
        <v>206</v>
      </c>
      <c r="C30" s="25"/>
      <c r="D30" s="26"/>
      <c r="E30" s="25"/>
      <c r="F30" s="38" t="s">
        <v>33</v>
      </c>
      <c r="G30" s="25"/>
      <c r="H30" s="27"/>
      <c r="I30" s="27"/>
      <c r="J30" s="26"/>
      <c r="K30" s="25"/>
      <c r="L30" s="27"/>
      <c r="M30" s="27"/>
      <c r="N30" s="38" t="s">
        <v>64</v>
      </c>
      <c r="O30" s="37" t="s">
        <v>21</v>
      </c>
      <c r="P30" s="39" t="s">
        <v>61</v>
      </c>
      <c r="Q30" s="27"/>
      <c r="R30" s="26"/>
    </row>
    <row r="31" spans="1:18" x14ac:dyDescent="0.2">
      <c r="A31" s="58" t="s">
        <v>239</v>
      </c>
      <c r="B31" s="24">
        <v>834</v>
      </c>
      <c r="C31" s="25">
        <v>447</v>
      </c>
      <c r="D31" s="26">
        <v>387</v>
      </c>
      <c r="E31" s="25">
        <v>388</v>
      </c>
      <c r="F31" s="26">
        <v>446</v>
      </c>
      <c r="G31" s="25">
        <v>58</v>
      </c>
      <c r="H31" s="27">
        <v>256</v>
      </c>
      <c r="I31" s="27">
        <v>220</v>
      </c>
      <c r="J31" s="26">
        <v>300</v>
      </c>
      <c r="K31" s="25">
        <v>572</v>
      </c>
      <c r="L31" s="27">
        <v>96</v>
      </c>
      <c r="M31" s="27">
        <v>106</v>
      </c>
      <c r="N31" s="26">
        <v>60</v>
      </c>
      <c r="O31" s="25">
        <v>153</v>
      </c>
      <c r="P31" s="27">
        <v>240</v>
      </c>
      <c r="Q31" s="27">
        <v>205</v>
      </c>
      <c r="R31" s="26">
        <v>236</v>
      </c>
    </row>
    <row r="32" spans="1:18" x14ac:dyDescent="0.2">
      <c r="A32" s="58"/>
      <c r="B32" s="32">
        <v>0.83</v>
      </c>
      <c r="C32" s="33">
        <v>0.87</v>
      </c>
      <c r="D32" s="34">
        <v>0.78</v>
      </c>
      <c r="E32" s="33">
        <v>0.81</v>
      </c>
      <c r="F32" s="34">
        <v>0.84</v>
      </c>
      <c r="G32" s="33">
        <v>0.71</v>
      </c>
      <c r="H32" s="35">
        <v>0.86</v>
      </c>
      <c r="I32" s="35">
        <v>0.83</v>
      </c>
      <c r="J32" s="34">
        <v>0.82</v>
      </c>
      <c r="K32" s="33">
        <v>0.81</v>
      </c>
      <c r="L32" s="35">
        <v>0.9</v>
      </c>
      <c r="M32" s="35">
        <v>0.88</v>
      </c>
      <c r="N32" s="34">
        <v>0.78</v>
      </c>
      <c r="O32" s="33">
        <v>0.85</v>
      </c>
      <c r="P32" s="35">
        <v>0.87</v>
      </c>
      <c r="Q32" s="35">
        <v>0.78</v>
      </c>
      <c r="R32" s="34">
        <v>0.81</v>
      </c>
    </row>
    <row r="33" spans="1:18" x14ac:dyDescent="0.2">
      <c r="A33" s="58"/>
      <c r="B33" s="36" t="s">
        <v>128</v>
      </c>
      <c r="C33" s="37" t="s">
        <v>119</v>
      </c>
      <c r="D33" s="26"/>
      <c r="E33" s="25"/>
      <c r="F33" s="26"/>
      <c r="G33" s="25"/>
      <c r="H33" s="27"/>
      <c r="I33" s="27"/>
      <c r="J33" s="26"/>
      <c r="K33" s="25"/>
      <c r="L33" s="27"/>
      <c r="M33" s="27"/>
      <c r="N33" s="26"/>
      <c r="O33" s="25"/>
      <c r="P33" s="39" t="s">
        <v>61</v>
      </c>
      <c r="Q33" s="27"/>
      <c r="R33" s="26"/>
    </row>
    <row r="34" spans="1:18" x14ac:dyDescent="0.2">
      <c r="A34" s="58" t="s">
        <v>238</v>
      </c>
      <c r="B34" s="24">
        <v>721</v>
      </c>
      <c r="C34" s="25">
        <v>364</v>
      </c>
      <c r="D34" s="26">
        <v>357</v>
      </c>
      <c r="E34" s="25">
        <v>306</v>
      </c>
      <c r="F34" s="26">
        <v>415</v>
      </c>
      <c r="G34" s="25">
        <v>60</v>
      </c>
      <c r="H34" s="27">
        <v>217</v>
      </c>
      <c r="I34" s="27">
        <v>183</v>
      </c>
      <c r="J34" s="26">
        <v>261</v>
      </c>
      <c r="K34" s="25">
        <v>494</v>
      </c>
      <c r="L34" s="27">
        <v>80</v>
      </c>
      <c r="M34" s="27">
        <v>84</v>
      </c>
      <c r="N34" s="26">
        <v>63</v>
      </c>
      <c r="O34" s="25">
        <v>141</v>
      </c>
      <c r="P34" s="27">
        <v>199</v>
      </c>
      <c r="Q34" s="27">
        <v>185</v>
      </c>
      <c r="R34" s="26">
        <v>196</v>
      </c>
    </row>
    <row r="35" spans="1:18" x14ac:dyDescent="0.2">
      <c r="A35" s="58"/>
      <c r="B35" s="32">
        <v>0.71</v>
      </c>
      <c r="C35" s="33">
        <v>0.71</v>
      </c>
      <c r="D35" s="34">
        <v>0.72</v>
      </c>
      <c r="E35" s="33">
        <v>0.64</v>
      </c>
      <c r="F35" s="34">
        <v>0.78</v>
      </c>
      <c r="G35" s="33">
        <v>0.73</v>
      </c>
      <c r="H35" s="35">
        <v>0.73</v>
      </c>
      <c r="I35" s="35">
        <v>0.69</v>
      </c>
      <c r="J35" s="34">
        <v>0.72</v>
      </c>
      <c r="K35" s="33">
        <v>0.7</v>
      </c>
      <c r="L35" s="35">
        <v>0.75</v>
      </c>
      <c r="M35" s="35">
        <v>0.71</v>
      </c>
      <c r="N35" s="34">
        <v>0.81</v>
      </c>
      <c r="O35" s="33">
        <v>0.78</v>
      </c>
      <c r="P35" s="35">
        <v>0.72</v>
      </c>
      <c r="Q35" s="35">
        <v>0.7</v>
      </c>
      <c r="R35" s="34">
        <v>0.68</v>
      </c>
    </row>
    <row r="36" spans="1:18" ht="13.5" thickBot="1" x14ac:dyDescent="0.25">
      <c r="A36" s="59"/>
      <c r="B36" s="46" t="s">
        <v>32</v>
      </c>
      <c r="C36" s="47"/>
      <c r="D36" s="48"/>
      <c r="E36" s="47"/>
      <c r="F36" s="52" t="s">
        <v>33</v>
      </c>
      <c r="G36" s="47"/>
      <c r="H36" s="50"/>
      <c r="I36" s="50"/>
      <c r="J36" s="48"/>
      <c r="K36" s="47"/>
      <c r="L36" s="50"/>
      <c r="M36" s="50"/>
      <c r="N36" s="48"/>
      <c r="O36" s="49" t="s">
        <v>73</v>
      </c>
      <c r="P36" s="50"/>
      <c r="Q36" s="50"/>
      <c r="R36" s="48"/>
    </row>
    <row r="37" spans="1:18" x14ac:dyDescent="0.2">
      <c r="A37" s="60"/>
    </row>
    <row r="38" spans="1:18" x14ac:dyDescent="0.2">
      <c r="A38" s="60"/>
    </row>
    <row r="39" spans="1:18" x14ac:dyDescent="0.2">
      <c r="A39" s="60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6" display="Back to ToC" xr:uid="{4663785F-CB03-4D42-9BB7-F24789CB7F39}"/>
  </hyperlinks>
  <pageMargins left="0.7" right="0.7" top="0.75" bottom="0.75" header="0.3" footer="0.3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CD9590C-00DC-4277-B59A-B6EFF0CEE079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245</v>
      </c>
    </row>
    <row r="9" spans="1:18" x14ac:dyDescent="0.2">
      <c r="A9" s="45" t="s">
        <v>706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35</v>
      </c>
      <c r="C22" s="25">
        <v>18</v>
      </c>
      <c r="D22" s="26">
        <v>17</v>
      </c>
      <c r="E22" s="25">
        <v>28</v>
      </c>
      <c r="F22" s="26">
        <v>7</v>
      </c>
      <c r="G22" s="25">
        <v>6</v>
      </c>
      <c r="H22" s="27">
        <v>8</v>
      </c>
      <c r="I22" s="27">
        <v>9</v>
      </c>
      <c r="J22" s="26">
        <v>12</v>
      </c>
      <c r="K22" s="25">
        <v>27</v>
      </c>
      <c r="L22" s="27">
        <v>3</v>
      </c>
      <c r="M22" s="27">
        <v>5</v>
      </c>
      <c r="N22" s="26">
        <v>0</v>
      </c>
      <c r="O22" s="25">
        <v>7</v>
      </c>
      <c r="P22" s="27">
        <v>4</v>
      </c>
      <c r="Q22" s="27">
        <v>19</v>
      </c>
      <c r="R22" s="26">
        <v>5</v>
      </c>
    </row>
    <row r="23" spans="1:18" x14ac:dyDescent="0.2">
      <c r="A23" s="58"/>
      <c r="B23" s="32">
        <v>0.03</v>
      </c>
      <c r="C23" s="33">
        <v>0.04</v>
      </c>
      <c r="D23" s="34">
        <v>0.03</v>
      </c>
      <c r="E23" s="33">
        <v>0.06</v>
      </c>
      <c r="F23" s="34">
        <v>0.01</v>
      </c>
      <c r="G23" s="33">
        <v>0.08</v>
      </c>
      <c r="H23" s="35">
        <v>0.03</v>
      </c>
      <c r="I23" s="35">
        <v>0.03</v>
      </c>
      <c r="J23" s="34">
        <v>0.03</v>
      </c>
      <c r="K23" s="33">
        <v>0.04</v>
      </c>
      <c r="L23" s="35">
        <v>0.03</v>
      </c>
      <c r="M23" s="35">
        <v>0.04</v>
      </c>
      <c r="N23" s="26" t="s">
        <v>43</v>
      </c>
      <c r="O23" s="33">
        <v>0.04</v>
      </c>
      <c r="P23" s="35">
        <v>0.02</v>
      </c>
      <c r="Q23" s="35">
        <v>7.0000000000000007E-2</v>
      </c>
      <c r="R23" s="34">
        <v>0.02</v>
      </c>
    </row>
    <row r="24" spans="1:18" x14ac:dyDescent="0.2">
      <c r="A24" s="58"/>
      <c r="B24" s="36" t="s">
        <v>10</v>
      </c>
      <c r="C24" s="25"/>
      <c r="D24" s="26"/>
      <c r="E24" s="37" t="s">
        <v>28</v>
      </c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39" t="s">
        <v>89</v>
      </c>
      <c r="R24" s="26"/>
    </row>
    <row r="25" spans="1:18" x14ac:dyDescent="0.2">
      <c r="A25" s="58" t="s">
        <v>144</v>
      </c>
      <c r="B25" s="24">
        <v>10</v>
      </c>
      <c r="C25" s="25">
        <v>7</v>
      </c>
      <c r="D25" s="26">
        <v>3</v>
      </c>
      <c r="E25" s="25">
        <v>6</v>
      </c>
      <c r="F25" s="26">
        <v>4</v>
      </c>
      <c r="G25" s="25">
        <v>0</v>
      </c>
      <c r="H25" s="27">
        <v>2</v>
      </c>
      <c r="I25" s="27">
        <v>2</v>
      </c>
      <c r="J25" s="26">
        <v>6</v>
      </c>
      <c r="K25" s="25">
        <v>6</v>
      </c>
      <c r="L25" s="27">
        <v>0</v>
      </c>
      <c r="M25" s="27">
        <v>4</v>
      </c>
      <c r="N25" s="26">
        <v>0</v>
      </c>
      <c r="O25" s="25">
        <v>3</v>
      </c>
      <c r="P25" s="27">
        <v>0</v>
      </c>
      <c r="Q25" s="27">
        <v>5</v>
      </c>
      <c r="R25" s="26">
        <v>2</v>
      </c>
    </row>
    <row r="26" spans="1:18" x14ac:dyDescent="0.2">
      <c r="A26" s="58"/>
      <c r="B26" s="32">
        <v>0.01</v>
      </c>
      <c r="C26" s="33">
        <v>0.01</v>
      </c>
      <c r="D26" s="34">
        <v>0.01</v>
      </c>
      <c r="E26" s="33">
        <v>0.01</v>
      </c>
      <c r="F26" s="34">
        <v>0.01</v>
      </c>
      <c r="G26" s="25" t="s">
        <v>43</v>
      </c>
      <c r="H26" s="35">
        <v>0.01</v>
      </c>
      <c r="I26" s="35">
        <v>0.01</v>
      </c>
      <c r="J26" s="34">
        <v>0.02</v>
      </c>
      <c r="K26" s="33">
        <v>0.01</v>
      </c>
      <c r="L26" s="27" t="s">
        <v>43</v>
      </c>
      <c r="M26" s="35">
        <v>0.03</v>
      </c>
      <c r="N26" s="26" t="s">
        <v>43</v>
      </c>
      <c r="O26" s="33">
        <v>0.02</v>
      </c>
      <c r="P26" s="27" t="s">
        <v>43</v>
      </c>
      <c r="Q26" s="35">
        <v>0.02</v>
      </c>
      <c r="R26" s="34">
        <v>0.01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25</v>
      </c>
      <c r="C28" s="25">
        <v>11</v>
      </c>
      <c r="D28" s="26">
        <v>14</v>
      </c>
      <c r="E28" s="25">
        <v>22</v>
      </c>
      <c r="F28" s="26">
        <v>3</v>
      </c>
      <c r="G28" s="25">
        <v>6</v>
      </c>
      <c r="H28" s="27">
        <v>6</v>
      </c>
      <c r="I28" s="27">
        <v>8</v>
      </c>
      <c r="J28" s="26">
        <v>5</v>
      </c>
      <c r="K28" s="25">
        <v>21</v>
      </c>
      <c r="L28" s="27">
        <v>3</v>
      </c>
      <c r="M28" s="27">
        <v>1</v>
      </c>
      <c r="N28" s="26">
        <v>0</v>
      </c>
      <c r="O28" s="25">
        <v>3</v>
      </c>
      <c r="P28" s="27">
        <v>4</v>
      </c>
      <c r="Q28" s="27">
        <v>14</v>
      </c>
      <c r="R28" s="26">
        <v>3</v>
      </c>
    </row>
    <row r="29" spans="1:18" x14ac:dyDescent="0.2">
      <c r="A29" s="58"/>
      <c r="B29" s="32">
        <v>0.02</v>
      </c>
      <c r="C29" s="33">
        <v>0.02</v>
      </c>
      <c r="D29" s="34">
        <v>0.03</v>
      </c>
      <c r="E29" s="33">
        <v>0.05</v>
      </c>
      <c r="F29" s="34">
        <v>0.01</v>
      </c>
      <c r="G29" s="33">
        <v>0.08</v>
      </c>
      <c r="H29" s="35">
        <v>0.02</v>
      </c>
      <c r="I29" s="35">
        <v>0.03</v>
      </c>
      <c r="J29" s="34">
        <v>0.01</v>
      </c>
      <c r="K29" s="33">
        <v>0.03</v>
      </c>
      <c r="L29" s="35">
        <v>0.03</v>
      </c>
      <c r="M29" s="35">
        <v>0.01</v>
      </c>
      <c r="N29" s="26" t="s">
        <v>43</v>
      </c>
      <c r="O29" s="33">
        <v>0.02</v>
      </c>
      <c r="P29" s="35">
        <v>0.02</v>
      </c>
      <c r="Q29" s="35">
        <v>0.05</v>
      </c>
      <c r="R29" s="34">
        <v>0.01</v>
      </c>
    </row>
    <row r="30" spans="1:18" x14ac:dyDescent="0.2">
      <c r="A30" s="58"/>
      <c r="B30" s="36" t="s">
        <v>10</v>
      </c>
      <c r="C30" s="25"/>
      <c r="D30" s="26"/>
      <c r="E30" s="37" t="s">
        <v>28</v>
      </c>
      <c r="F30" s="26"/>
      <c r="G30" s="25"/>
      <c r="H30" s="27"/>
      <c r="I30" s="27"/>
      <c r="J30" s="26"/>
      <c r="K30" s="37" t="s">
        <v>6</v>
      </c>
      <c r="L30" s="27"/>
      <c r="M30" s="27"/>
      <c r="N30" s="26"/>
      <c r="O30" s="25"/>
      <c r="P30" s="27"/>
      <c r="Q30" s="39" t="s">
        <v>215</v>
      </c>
      <c r="R30" s="26"/>
    </row>
    <row r="31" spans="1:18" x14ac:dyDescent="0.2">
      <c r="A31" s="58" t="s">
        <v>149</v>
      </c>
      <c r="B31" s="24">
        <v>960</v>
      </c>
      <c r="C31" s="25">
        <v>487</v>
      </c>
      <c r="D31" s="26">
        <v>474</v>
      </c>
      <c r="E31" s="25">
        <v>443</v>
      </c>
      <c r="F31" s="26">
        <v>518</v>
      </c>
      <c r="G31" s="25">
        <v>75</v>
      </c>
      <c r="H31" s="27">
        <v>286</v>
      </c>
      <c r="I31" s="27">
        <v>246</v>
      </c>
      <c r="J31" s="26">
        <v>353</v>
      </c>
      <c r="K31" s="25">
        <v>674</v>
      </c>
      <c r="L31" s="27">
        <v>99</v>
      </c>
      <c r="M31" s="27">
        <v>110</v>
      </c>
      <c r="N31" s="26">
        <v>78</v>
      </c>
      <c r="O31" s="25">
        <v>173</v>
      </c>
      <c r="P31" s="27">
        <v>267</v>
      </c>
      <c r="Q31" s="27">
        <v>240</v>
      </c>
      <c r="R31" s="26">
        <v>280</v>
      </c>
    </row>
    <row r="32" spans="1:18" x14ac:dyDescent="0.2">
      <c r="A32" s="58"/>
      <c r="B32" s="32">
        <v>0.95</v>
      </c>
      <c r="C32" s="33">
        <v>0.95</v>
      </c>
      <c r="D32" s="34">
        <v>0.95</v>
      </c>
      <c r="E32" s="33">
        <v>0.92</v>
      </c>
      <c r="F32" s="34">
        <v>0.98</v>
      </c>
      <c r="G32" s="33">
        <v>0.92</v>
      </c>
      <c r="H32" s="35">
        <v>0.96</v>
      </c>
      <c r="I32" s="35">
        <v>0.93</v>
      </c>
      <c r="J32" s="34">
        <v>0.97</v>
      </c>
      <c r="K32" s="33">
        <v>0.95</v>
      </c>
      <c r="L32" s="35">
        <v>0.93</v>
      </c>
      <c r="M32" s="35">
        <v>0.92</v>
      </c>
      <c r="N32" s="34">
        <v>1</v>
      </c>
      <c r="O32" s="33">
        <v>0.96</v>
      </c>
      <c r="P32" s="35">
        <v>0.96</v>
      </c>
      <c r="Q32" s="35">
        <v>0.91</v>
      </c>
      <c r="R32" s="34">
        <v>0.97</v>
      </c>
    </row>
    <row r="33" spans="1:18" x14ac:dyDescent="0.2">
      <c r="A33" s="58"/>
      <c r="B33" s="36" t="s">
        <v>246</v>
      </c>
      <c r="C33" s="25"/>
      <c r="D33" s="26"/>
      <c r="E33" s="25"/>
      <c r="F33" s="38" t="s">
        <v>33</v>
      </c>
      <c r="G33" s="25"/>
      <c r="H33" s="27"/>
      <c r="I33" s="27"/>
      <c r="J33" s="38" t="s">
        <v>82</v>
      </c>
      <c r="K33" s="25"/>
      <c r="L33" s="27"/>
      <c r="M33" s="27"/>
      <c r="N33" s="26"/>
      <c r="O33" s="25"/>
      <c r="P33" s="39" t="s">
        <v>61</v>
      </c>
      <c r="Q33" s="27"/>
      <c r="R33" s="38" t="s">
        <v>21</v>
      </c>
    </row>
    <row r="34" spans="1:18" x14ac:dyDescent="0.2">
      <c r="A34" s="58" t="s">
        <v>152</v>
      </c>
      <c r="B34" s="24">
        <v>295</v>
      </c>
      <c r="C34" s="25">
        <v>157</v>
      </c>
      <c r="D34" s="26">
        <v>138</v>
      </c>
      <c r="E34" s="25">
        <v>181</v>
      </c>
      <c r="F34" s="26">
        <v>114</v>
      </c>
      <c r="G34" s="25">
        <v>16</v>
      </c>
      <c r="H34" s="27">
        <v>92</v>
      </c>
      <c r="I34" s="27">
        <v>75</v>
      </c>
      <c r="J34" s="26">
        <v>111</v>
      </c>
      <c r="K34" s="25">
        <v>210</v>
      </c>
      <c r="L34" s="27">
        <v>30</v>
      </c>
      <c r="M34" s="27">
        <v>30</v>
      </c>
      <c r="N34" s="26">
        <v>24</v>
      </c>
      <c r="O34" s="25">
        <v>49</v>
      </c>
      <c r="P34" s="27">
        <v>86</v>
      </c>
      <c r="Q34" s="27">
        <v>65</v>
      </c>
      <c r="R34" s="26">
        <v>95</v>
      </c>
    </row>
    <row r="35" spans="1:18" x14ac:dyDescent="0.2">
      <c r="A35" s="58"/>
      <c r="B35" s="32">
        <v>0.28999999999999998</v>
      </c>
      <c r="C35" s="33">
        <v>0.31</v>
      </c>
      <c r="D35" s="34">
        <v>0.28000000000000003</v>
      </c>
      <c r="E35" s="33">
        <v>0.38</v>
      </c>
      <c r="F35" s="34">
        <v>0.22</v>
      </c>
      <c r="G35" s="33">
        <v>0.2</v>
      </c>
      <c r="H35" s="35">
        <v>0.31</v>
      </c>
      <c r="I35" s="35">
        <v>0.28000000000000003</v>
      </c>
      <c r="J35" s="34">
        <v>0.3</v>
      </c>
      <c r="K35" s="33">
        <v>0.3</v>
      </c>
      <c r="L35" s="35">
        <v>0.28999999999999998</v>
      </c>
      <c r="M35" s="35">
        <v>0.26</v>
      </c>
      <c r="N35" s="34">
        <v>0.31</v>
      </c>
      <c r="O35" s="33">
        <v>0.27</v>
      </c>
      <c r="P35" s="35">
        <v>0.31</v>
      </c>
      <c r="Q35" s="35">
        <v>0.25</v>
      </c>
      <c r="R35" s="34">
        <v>0.33</v>
      </c>
    </row>
    <row r="36" spans="1:18" x14ac:dyDescent="0.2">
      <c r="A36" s="58"/>
      <c r="B36" s="36" t="s">
        <v>10</v>
      </c>
      <c r="C36" s="25"/>
      <c r="D36" s="26"/>
      <c r="E36" s="37" t="s">
        <v>28</v>
      </c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154</v>
      </c>
      <c r="B37" s="24">
        <v>665</v>
      </c>
      <c r="C37" s="25">
        <v>330</v>
      </c>
      <c r="D37" s="26">
        <v>336</v>
      </c>
      <c r="E37" s="25">
        <v>261</v>
      </c>
      <c r="F37" s="26">
        <v>404</v>
      </c>
      <c r="G37" s="25">
        <v>59</v>
      </c>
      <c r="H37" s="27">
        <v>194</v>
      </c>
      <c r="I37" s="27">
        <v>171</v>
      </c>
      <c r="J37" s="26">
        <v>241</v>
      </c>
      <c r="K37" s="25">
        <v>464</v>
      </c>
      <c r="L37" s="27">
        <v>69</v>
      </c>
      <c r="M37" s="27">
        <v>80</v>
      </c>
      <c r="N37" s="26">
        <v>53</v>
      </c>
      <c r="O37" s="25">
        <v>124</v>
      </c>
      <c r="P37" s="27">
        <v>180</v>
      </c>
      <c r="Q37" s="27">
        <v>175</v>
      </c>
      <c r="R37" s="26">
        <v>186</v>
      </c>
    </row>
    <row r="38" spans="1:18" x14ac:dyDescent="0.2">
      <c r="A38" s="58"/>
      <c r="B38" s="32">
        <v>0.66</v>
      </c>
      <c r="C38" s="33">
        <v>0.64</v>
      </c>
      <c r="D38" s="34">
        <v>0.67</v>
      </c>
      <c r="E38" s="33">
        <v>0.54</v>
      </c>
      <c r="F38" s="34">
        <v>0.76</v>
      </c>
      <c r="G38" s="33">
        <v>0.72</v>
      </c>
      <c r="H38" s="35">
        <v>0.65</v>
      </c>
      <c r="I38" s="35">
        <v>0.64</v>
      </c>
      <c r="J38" s="34">
        <v>0.66</v>
      </c>
      <c r="K38" s="33">
        <v>0.66</v>
      </c>
      <c r="L38" s="35">
        <v>0.65</v>
      </c>
      <c r="M38" s="35">
        <v>0.67</v>
      </c>
      <c r="N38" s="34">
        <v>0.69</v>
      </c>
      <c r="O38" s="33">
        <v>0.69</v>
      </c>
      <c r="P38" s="35">
        <v>0.65</v>
      </c>
      <c r="Q38" s="35">
        <v>0.66</v>
      </c>
      <c r="R38" s="34">
        <v>0.64</v>
      </c>
    </row>
    <row r="39" spans="1:18" x14ac:dyDescent="0.2">
      <c r="A39" s="58"/>
      <c r="B39" s="36" t="s">
        <v>9</v>
      </c>
      <c r="C39" s="25"/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27"/>
      <c r="N39" s="26"/>
      <c r="O39" s="25"/>
      <c r="P39" s="27"/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14</v>
      </c>
      <c r="C43" s="25">
        <v>7</v>
      </c>
      <c r="D43" s="26">
        <v>8</v>
      </c>
      <c r="E43" s="25">
        <v>11</v>
      </c>
      <c r="F43" s="26">
        <v>3</v>
      </c>
      <c r="G43" s="25">
        <v>0</v>
      </c>
      <c r="H43" s="27">
        <v>4</v>
      </c>
      <c r="I43" s="27">
        <v>10</v>
      </c>
      <c r="J43" s="26">
        <v>1</v>
      </c>
      <c r="K43" s="25">
        <v>6</v>
      </c>
      <c r="L43" s="27">
        <v>4</v>
      </c>
      <c r="M43" s="27">
        <v>5</v>
      </c>
      <c r="N43" s="26">
        <v>0</v>
      </c>
      <c r="O43" s="25">
        <v>1</v>
      </c>
      <c r="P43" s="27">
        <v>6</v>
      </c>
      <c r="Q43" s="27">
        <v>4</v>
      </c>
      <c r="R43" s="26">
        <v>4</v>
      </c>
    </row>
    <row r="44" spans="1:18" x14ac:dyDescent="0.2">
      <c r="A44" s="58"/>
      <c r="B44" s="32">
        <v>0.01</v>
      </c>
      <c r="C44" s="33">
        <v>0.01</v>
      </c>
      <c r="D44" s="34">
        <v>0.02</v>
      </c>
      <c r="E44" s="33">
        <v>0.02</v>
      </c>
      <c r="F44" s="34">
        <v>0.01</v>
      </c>
      <c r="G44" s="25" t="s">
        <v>43</v>
      </c>
      <c r="H44" s="35">
        <v>0.01</v>
      </c>
      <c r="I44" s="35">
        <v>0.04</v>
      </c>
      <c r="J44" s="26">
        <v>0</v>
      </c>
      <c r="K44" s="33">
        <v>0.01</v>
      </c>
      <c r="L44" s="35">
        <v>0.04</v>
      </c>
      <c r="M44" s="35">
        <v>0.04</v>
      </c>
      <c r="N44" s="26" t="s">
        <v>43</v>
      </c>
      <c r="O44" s="25">
        <v>0</v>
      </c>
      <c r="P44" s="35">
        <v>0.02</v>
      </c>
      <c r="Q44" s="35">
        <v>0.02</v>
      </c>
      <c r="R44" s="34">
        <v>0.01</v>
      </c>
    </row>
    <row r="45" spans="1:18" x14ac:dyDescent="0.2">
      <c r="A45" s="58"/>
      <c r="B45" s="36" t="s">
        <v>247</v>
      </c>
      <c r="C45" s="25"/>
      <c r="D45" s="26"/>
      <c r="E45" s="25"/>
      <c r="F45" s="26"/>
      <c r="G45" s="25"/>
      <c r="H45" s="27"/>
      <c r="I45" s="39" t="s">
        <v>90</v>
      </c>
      <c r="J45" s="26"/>
      <c r="K45" s="25"/>
      <c r="L45" s="27"/>
      <c r="M45" s="27"/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7" display="Back to ToC" xr:uid="{5DE213C7-DC23-4FAF-9217-859808869F28}"/>
  </hyperlinks>
  <pageMargins left="0.7" right="0.7" top="0.75" bottom="0.75" header="0.3" footer="0.3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F1BB60-1725-4DA0-A78E-E7D68747B7FA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248</v>
      </c>
    </row>
    <row r="9" spans="1:18" x14ac:dyDescent="0.2">
      <c r="A9" s="45" t="s">
        <v>707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46</v>
      </c>
      <c r="C22" s="25">
        <v>25</v>
      </c>
      <c r="D22" s="26">
        <v>21</v>
      </c>
      <c r="E22" s="25">
        <v>25</v>
      </c>
      <c r="F22" s="26">
        <v>21</v>
      </c>
      <c r="G22" s="25">
        <v>9</v>
      </c>
      <c r="H22" s="27">
        <v>18</v>
      </c>
      <c r="I22" s="27">
        <v>9</v>
      </c>
      <c r="J22" s="26">
        <v>10</v>
      </c>
      <c r="K22" s="25">
        <v>33</v>
      </c>
      <c r="L22" s="27">
        <v>3</v>
      </c>
      <c r="M22" s="27">
        <v>7</v>
      </c>
      <c r="N22" s="26">
        <v>3</v>
      </c>
      <c r="O22" s="25">
        <v>10</v>
      </c>
      <c r="P22" s="27">
        <v>14</v>
      </c>
      <c r="Q22" s="27">
        <v>14</v>
      </c>
      <c r="R22" s="26">
        <v>9</v>
      </c>
    </row>
    <row r="23" spans="1:18" x14ac:dyDescent="0.2">
      <c r="A23" s="58"/>
      <c r="B23" s="32">
        <v>0.05</v>
      </c>
      <c r="C23" s="33">
        <v>0.05</v>
      </c>
      <c r="D23" s="34">
        <v>0.04</v>
      </c>
      <c r="E23" s="33">
        <v>0.05</v>
      </c>
      <c r="F23" s="34">
        <v>0.04</v>
      </c>
      <c r="G23" s="33">
        <v>0.11</v>
      </c>
      <c r="H23" s="35">
        <v>0.06</v>
      </c>
      <c r="I23" s="35">
        <v>0.03</v>
      </c>
      <c r="J23" s="34">
        <v>0.03</v>
      </c>
      <c r="K23" s="33">
        <v>0.05</v>
      </c>
      <c r="L23" s="35">
        <v>0.03</v>
      </c>
      <c r="M23" s="35">
        <v>0.06</v>
      </c>
      <c r="N23" s="34">
        <v>0.03</v>
      </c>
      <c r="O23" s="33">
        <v>0.05</v>
      </c>
      <c r="P23" s="35">
        <v>0.05</v>
      </c>
      <c r="Q23" s="35">
        <v>0.05</v>
      </c>
      <c r="R23" s="34">
        <v>0.03</v>
      </c>
    </row>
    <row r="24" spans="1:18" x14ac:dyDescent="0.2">
      <c r="A24" s="58"/>
      <c r="B24" s="36" t="s">
        <v>14</v>
      </c>
      <c r="C24" s="25"/>
      <c r="D24" s="26"/>
      <c r="E24" s="25"/>
      <c r="F24" s="26"/>
      <c r="G24" s="25"/>
      <c r="H24" s="27"/>
      <c r="I24" s="27"/>
      <c r="J24" s="26"/>
      <c r="K24" s="25"/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144</v>
      </c>
      <c r="B25" s="24">
        <v>6</v>
      </c>
      <c r="C25" s="25">
        <v>4</v>
      </c>
      <c r="D25" s="26">
        <v>2</v>
      </c>
      <c r="E25" s="25">
        <v>5</v>
      </c>
      <c r="F25" s="26">
        <v>1</v>
      </c>
      <c r="G25" s="25">
        <v>0</v>
      </c>
      <c r="H25" s="27">
        <v>2</v>
      </c>
      <c r="I25" s="27">
        <v>2</v>
      </c>
      <c r="J25" s="26">
        <v>2</v>
      </c>
      <c r="K25" s="25">
        <v>6</v>
      </c>
      <c r="L25" s="27">
        <v>0</v>
      </c>
      <c r="M25" s="27">
        <v>0</v>
      </c>
      <c r="N25" s="26">
        <v>0</v>
      </c>
      <c r="O25" s="25">
        <v>2</v>
      </c>
      <c r="P25" s="27">
        <v>0</v>
      </c>
      <c r="Q25" s="27">
        <v>1</v>
      </c>
      <c r="R25" s="26">
        <v>3</v>
      </c>
    </row>
    <row r="26" spans="1:18" x14ac:dyDescent="0.2">
      <c r="A26" s="58"/>
      <c r="B26" s="32">
        <v>0.01</v>
      </c>
      <c r="C26" s="33">
        <v>0.01</v>
      </c>
      <c r="D26" s="26">
        <v>0</v>
      </c>
      <c r="E26" s="33">
        <v>0.01</v>
      </c>
      <c r="F26" s="26">
        <v>0</v>
      </c>
      <c r="G26" s="25" t="s">
        <v>43</v>
      </c>
      <c r="H26" s="35">
        <v>0.01</v>
      </c>
      <c r="I26" s="35">
        <v>0.01</v>
      </c>
      <c r="J26" s="34">
        <v>0.01</v>
      </c>
      <c r="K26" s="33">
        <v>0.01</v>
      </c>
      <c r="L26" s="27" t="s">
        <v>43</v>
      </c>
      <c r="M26" s="27" t="s">
        <v>43</v>
      </c>
      <c r="N26" s="26" t="s">
        <v>43</v>
      </c>
      <c r="O26" s="33">
        <v>0.01</v>
      </c>
      <c r="P26" s="27" t="s">
        <v>43</v>
      </c>
      <c r="Q26" s="27">
        <v>0</v>
      </c>
      <c r="R26" s="34">
        <v>0.01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40</v>
      </c>
      <c r="C28" s="25">
        <v>21</v>
      </c>
      <c r="D28" s="26">
        <v>19</v>
      </c>
      <c r="E28" s="25">
        <v>21</v>
      </c>
      <c r="F28" s="26">
        <v>20</v>
      </c>
      <c r="G28" s="25">
        <v>9</v>
      </c>
      <c r="H28" s="27">
        <v>16</v>
      </c>
      <c r="I28" s="27">
        <v>7</v>
      </c>
      <c r="J28" s="26">
        <v>8</v>
      </c>
      <c r="K28" s="25">
        <v>27</v>
      </c>
      <c r="L28" s="27">
        <v>3</v>
      </c>
      <c r="M28" s="27">
        <v>7</v>
      </c>
      <c r="N28" s="26">
        <v>3</v>
      </c>
      <c r="O28" s="25">
        <v>8</v>
      </c>
      <c r="P28" s="27">
        <v>14</v>
      </c>
      <c r="Q28" s="27">
        <v>13</v>
      </c>
      <c r="R28" s="26">
        <v>6</v>
      </c>
    </row>
    <row r="29" spans="1:18" x14ac:dyDescent="0.2">
      <c r="A29" s="58"/>
      <c r="B29" s="32">
        <v>0.04</v>
      </c>
      <c r="C29" s="33">
        <v>0.04</v>
      </c>
      <c r="D29" s="34">
        <v>0.04</v>
      </c>
      <c r="E29" s="33">
        <v>0.04</v>
      </c>
      <c r="F29" s="34">
        <v>0.04</v>
      </c>
      <c r="G29" s="33">
        <v>0.11</v>
      </c>
      <c r="H29" s="35">
        <v>0.06</v>
      </c>
      <c r="I29" s="35">
        <v>0.03</v>
      </c>
      <c r="J29" s="34">
        <v>0.02</v>
      </c>
      <c r="K29" s="33">
        <v>0.04</v>
      </c>
      <c r="L29" s="35">
        <v>0.03</v>
      </c>
      <c r="M29" s="35">
        <v>0.06</v>
      </c>
      <c r="N29" s="34">
        <v>0.03</v>
      </c>
      <c r="O29" s="33">
        <v>0.04</v>
      </c>
      <c r="P29" s="35">
        <v>0.05</v>
      </c>
      <c r="Q29" s="35">
        <v>0.05</v>
      </c>
      <c r="R29" s="34">
        <v>0.02</v>
      </c>
    </row>
    <row r="30" spans="1:18" x14ac:dyDescent="0.2">
      <c r="A30" s="58"/>
      <c r="B30" s="36" t="s">
        <v>14</v>
      </c>
      <c r="C30" s="25"/>
      <c r="D30" s="26"/>
      <c r="E30" s="25"/>
      <c r="F30" s="26"/>
      <c r="G30" s="25"/>
      <c r="H30" s="27"/>
      <c r="I30" s="27"/>
      <c r="J30" s="26"/>
      <c r="K30" s="25"/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149</v>
      </c>
      <c r="B31" s="24">
        <v>953</v>
      </c>
      <c r="C31" s="25">
        <v>482</v>
      </c>
      <c r="D31" s="26">
        <v>471</v>
      </c>
      <c r="E31" s="25">
        <v>446</v>
      </c>
      <c r="F31" s="26">
        <v>507</v>
      </c>
      <c r="G31" s="25">
        <v>73</v>
      </c>
      <c r="H31" s="27">
        <v>278</v>
      </c>
      <c r="I31" s="27">
        <v>247</v>
      </c>
      <c r="J31" s="26">
        <v>355</v>
      </c>
      <c r="K31" s="25">
        <v>671</v>
      </c>
      <c r="L31" s="27">
        <v>99</v>
      </c>
      <c r="M31" s="27">
        <v>107</v>
      </c>
      <c r="N31" s="26">
        <v>75</v>
      </c>
      <c r="O31" s="25">
        <v>170</v>
      </c>
      <c r="P31" s="27">
        <v>258</v>
      </c>
      <c r="Q31" s="27">
        <v>246</v>
      </c>
      <c r="R31" s="26">
        <v>279</v>
      </c>
    </row>
    <row r="32" spans="1:18" x14ac:dyDescent="0.2">
      <c r="A32" s="58"/>
      <c r="B32" s="32">
        <v>0.94</v>
      </c>
      <c r="C32" s="33">
        <v>0.94</v>
      </c>
      <c r="D32" s="34">
        <v>0.95</v>
      </c>
      <c r="E32" s="33">
        <v>0.93</v>
      </c>
      <c r="F32" s="34">
        <v>0.96</v>
      </c>
      <c r="G32" s="33">
        <v>0.89</v>
      </c>
      <c r="H32" s="35">
        <v>0.93</v>
      </c>
      <c r="I32" s="35">
        <v>0.93</v>
      </c>
      <c r="J32" s="34">
        <v>0.97</v>
      </c>
      <c r="K32" s="33">
        <v>0.95</v>
      </c>
      <c r="L32" s="35">
        <v>0.93</v>
      </c>
      <c r="M32" s="35">
        <v>0.9</v>
      </c>
      <c r="N32" s="34">
        <v>0.97</v>
      </c>
      <c r="O32" s="33">
        <v>0.94</v>
      </c>
      <c r="P32" s="35">
        <v>0.93</v>
      </c>
      <c r="Q32" s="35">
        <v>0.93</v>
      </c>
      <c r="R32" s="34">
        <v>0.96</v>
      </c>
    </row>
    <row r="33" spans="1:18" x14ac:dyDescent="0.2">
      <c r="A33" s="58"/>
      <c r="B33" s="24"/>
      <c r="C33" s="25"/>
      <c r="D33" s="26"/>
      <c r="E33" s="25"/>
      <c r="F33" s="38" t="s">
        <v>80</v>
      </c>
      <c r="G33" s="25"/>
      <c r="H33" s="27"/>
      <c r="I33" s="27"/>
      <c r="J33" s="38" t="s">
        <v>249</v>
      </c>
      <c r="K33" s="37" t="s">
        <v>6</v>
      </c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152</v>
      </c>
      <c r="B34" s="24">
        <v>261</v>
      </c>
      <c r="C34" s="25">
        <v>162</v>
      </c>
      <c r="D34" s="26">
        <v>100</v>
      </c>
      <c r="E34" s="25">
        <v>150</v>
      </c>
      <c r="F34" s="26">
        <v>112</v>
      </c>
      <c r="G34" s="25">
        <v>22</v>
      </c>
      <c r="H34" s="27">
        <v>61</v>
      </c>
      <c r="I34" s="27">
        <v>55</v>
      </c>
      <c r="J34" s="26">
        <v>123</v>
      </c>
      <c r="K34" s="25">
        <v>197</v>
      </c>
      <c r="L34" s="27">
        <v>24</v>
      </c>
      <c r="M34" s="27">
        <v>22</v>
      </c>
      <c r="N34" s="26">
        <v>19</v>
      </c>
      <c r="O34" s="25">
        <v>40</v>
      </c>
      <c r="P34" s="27">
        <v>54</v>
      </c>
      <c r="Q34" s="27">
        <v>78</v>
      </c>
      <c r="R34" s="26">
        <v>90</v>
      </c>
    </row>
    <row r="35" spans="1:18" x14ac:dyDescent="0.2">
      <c r="A35" s="58"/>
      <c r="B35" s="32">
        <v>0.26</v>
      </c>
      <c r="C35" s="33">
        <v>0.32</v>
      </c>
      <c r="D35" s="34">
        <v>0.2</v>
      </c>
      <c r="E35" s="33">
        <v>0.31</v>
      </c>
      <c r="F35" s="34">
        <v>0.21</v>
      </c>
      <c r="G35" s="33">
        <v>0.27</v>
      </c>
      <c r="H35" s="35">
        <v>0.21</v>
      </c>
      <c r="I35" s="35">
        <v>0.21</v>
      </c>
      <c r="J35" s="34">
        <v>0.34</v>
      </c>
      <c r="K35" s="33">
        <v>0.28000000000000003</v>
      </c>
      <c r="L35" s="35">
        <v>0.22</v>
      </c>
      <c r="M35" s="35">
        <v>0.18</v>
      </c>
      <c r="N35" s="34">
        <v>0.24</v>
      </c>
      <c r="O35" s="33">
        <v>0.22</v>
      </c>
      <c r="P35" s="35">
        <v>0.19</v>
      </c>
      <c r="Q35" s="35">
        <v>0.28999999999999998</v>
      </c>
      <c r="R35" s="34">
        <v>0.31</v>
      </c>
    </row>
    <row r="36" spans="1:18" x14ac:dyDescent="0.2">
      <c r="A36" s="58"/>
      <c r="B36" s="36" t="s">
        <v>250</v>
      </c>
      <c r="C36" s="37" t="s">
        <v>119</v>
      </c>
      <c r="D36" s="26"/>
      <c r="E36" s="37" t="s">
        <v>28</v>
      </c>
      <c r="F36" s="26"/>
      <c r="G36" s="25"/>
      <c r="H36" s="27"/>
      <c r="I36" s="27"/>
      <c r="J36" s="38" t="s">
        <v>251</v>
      </c>
      <c r="K36" s="37" t="s">
        <v>6</v>
      </c>
      <c r="L36" s="27"/>
      <c r="M36" s="27"/>
      <c r="N36" s="26"/>
      <c r="O36" s="25"/>
      <c r="P36" s="27"/>
      <c r="Q36" s="39" t="s">
        <v>160</v>
      </c>
      <c r="R36" s="38" t="s">
        <v>252</v>
      </c>
    </row>
    <row r="37" spans="1:18" x14ac:dyDescent="0.2">
      <c r="A37" s="58" t="s">
        <v>154</v>
      </c>
      <c r="B37" s="24">
        <v>692</v>
      </c>
      <c r="C37" s="25">
        <v>320</v>
      </c>
      <c r="D37" s="26">
        <v>371</v>
      </c>
      <c r="E37" s="25">
        <v>297</v>
      </c>
      <c r="F37" s="26">
        <v>395</v>
      </c>
      <c r="G37" s="25">
        <v>50</v>
      </c>
      <c r="H37" s="27">
        <v>217</v>
      </c>
      <c r="I37" s="27">
        <v>192</v>
      </c>
      <c r="J37" s="26">
        <v>232</v>
      </c>
      <c r="K37" s="25">
        <v>475</v>
      </c>
      <c r="L37" s="27">
        <v>76</v>
      </c>
      <c r="M37" s="27">
        <v>85</v>
      </c>
      <c r="N37" s="26">
        <v>56</v>
      </c>
      <c r="O37" s="25">
        <v>130</v>
      </c>
      <c r="P37" s="27">
        <v>205</v>
      </c>
      <c r="Q37" s="27">
        <v>168</v>
      </c>
      <c r="R37" s="26">
        <v>189</v>
      </c>
    </row>
    <row r="38" spans="1:18" x14ac:dyDescent="0.2">
      <c r="A38" s="58"/>
      <c r="B38" s="32">
        <v>0.68</v>
      </c>
      <c r="C38" s="33">
        <v>0.63</v>
      </c>
      <c r="D38" s="34">
        <v>0.75</v>
      </c>
      <c r="E38" s="33">
        <v>0.62</v>
      </c>
      <c r="F38" s="34">
        <v>0.75</v>
      </c>
      <c r="G38" s="33">
        <v>0.62</v>
      </c>
      <c r="H38" s="35">
        <v>0.73</v>
      </c>
      <c r="I38" s="35">
        <v>0.72</v>
      </c>
      <c r="J38" s="34">
        <v>0.64</v>
      </c>
      <c r="K38" s="33">
        <v>0.67</v>
      </c>
      <c r="L38" s="35">
        <v>0.71</v>
      </c>
      <c r="M38" s="35">
        <v>0.72</v>
      </c>
      <c r="N38" s="34">
        <v>0.72</v>
      </c>
      <c r="O38" s="33">
        <v>0.72</v>
      </c>
      <c r="P38" s="35">
        <v>0.74</v>
      </c>
      <c r="Q38" s="35">
        <v>0.64</v>
      </c>
      <c r="R38" s="34">
        <v>0.65</v>
      </c>
    </row>
    <row r="39" spans="1:18" x14ac:dyDescent="0.2">
      <c r="A39" s="58"/>
      <c r="B39" s="36" t="s">
        <v>253</v>
      </c>
      <c r="C39" s="25"/>
      <c r="D39" s="38" t="s">
        <v>114</v>
      </c>
      <c r="E39" s="25"/>
      <c r="F39" s="38" t="s">
        <v>33</v>
      </c>
      <c r="G39" s="25"/>
      <c r="H39" s="39" t="s">
        <v>77</v>
      </c>
      <c r="I39" s="39" t="s">
        <v>221</v>
      </c>
      <c r="J39" s="26"/>
      <c r="K39" s="25"/>
      <c r="L39" s="27"/>
      <c r="M39" s="27"/>
      <c r="N39" s="26"/>
      <c r="O39" s="25"/>
      <c r="P39" s="39" t="s">
        <v>61</v>
      </c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11</v>
      </c>
      <c r="C43" s="25">
        <v>5</v>
      </c>
      <c r="D43" s="26">
        <v>6</v>
      </c>
      <c r="E43" s="25">
        <v>10</v>
      </c>
      <c r="F43" s="26">
        <v>1</v>
      </c>
      <c r="G43" s="25">
        <v>0</v>
      </c>
      <c r="H43" s="27">
        <v>1</v>
      </c>
      <c r="I43" s="27">
        <v>10</v>
      </c>
      <c r="J43" s="26">
        <v>0</v>
      </c>
      <c r="K43" s="25">
        <v>2</v>
      </c>
      <c r="L43" s="27">
        <v>4</v>
      </c>
      <c r="M43" s="27">
        <v>5</v>
      </c>
      <c r="N43" s="26">
        <v>0</v>
      </c>
      <c r="O43" s="25">
        <v>1</v>
      </c>
      <c r="P43" s="27">
        <v>5</v>
      </c>
      <c r="Q43" s="27">
        <v>4</v>
      </c>
      <c r="R43" s="26">
        <v>1</v>
      </c>
    </row>
    <row r="44" spans="1:18" x14ac:dyDescent="0.2">
      <c r="A44" s="58"/>
      <c r="B44" s="32">
        <v>0.01</v>
      </c>
      <c r="C44" s="33">
        <v>0.01</v>
      </c>
      <c r="D44" s="34">
        <v>0.01</v>
      </c>
      <c r="E44" s="33">
        <v>0.02</v>
      </c>
      <c r="F44" s="26">
        <v>0</v>
      </c>
      <c r="G44" s="25" t="s">
        <v>43</v>
      </c>
      <c r="H44" s="27">
        <v>0</v>
      </c>
      <c r="I44" s="35">
        <v>0.04</v>
      </c>
      <c r="J44" s="26" t="s">
        <v>43</v>
      </c>
      <c r="K44" s="25">
        <v>0</v>
      </c>
      <c r="L44" s="35">
        <v>0.04</v>
      </c>
      <c r="M44" s="35">
        <v>0.04</v>
      </c>
      <c r="N44" s="26" t="s">
        <v>43</v>
      </c>
      <c r="O44" s="25">
        <v>0</v>
      </c>
      <c r="P44" s="35">
        <v>0.02</v>
      </c>
      <c r="Q44" s="35">
        <v>0.02</v>
      </c>
      <c r="R44" s="26">
        <v>0</v>
      </c>
    </row>
    <row r="45" spans="1:18" x14ac:dyDescent="0.2">
      <c r="A45" s="58"/>
      <c r="B45" s="36" t="s">
        <v>136</v>
      </c>
      <c r="C45" s="25"/>
      <c r="D45" s="26"/>
      <c r="E45" s="37" t="s">
        <v>67</v>
      </c>
      <c r="F45" s="26"/>
      <c r="G45" s="25"/>
      <c r="H45" s="27"/>
      <c r="I45" s="39" t="s">
        <v>208</v>
      </c>
      <c r="J45" s="26"/>
      <c r="K45" s="25"/>
      <c r="L45" s="39" t="s">
        <v>15</v>
      </c>
      <c r="M45" s="39" t="s">
        <v>15</v>
      </c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8" display="Back to ToC" xr:uid="{1538A624-2A82-41F4-949C-277CEEA9FA0A}"/>
  </hyperlinks>
  <pageMargins left="0.7" right="0.7" top="0.75" bottom="0.75" header="0.3" footer="0.3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E513D0-2758-4675-A9AE-1FEE6766D98A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254</v>
      </c>
    </row>
    <row r="9" spans="1:18" x14ac:dyDescent="0.2">
      <c r="A9" s="45" t="s">
        <v>708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50</v>
      </c>
      <c r="C22" s="25">
        <v>18</v>
      </c>
      <c r="D22" s="26">
        <v>32</v>
      </c>
      <c r="E22" s="25">
        <v>29</v>
      </c>
      <c r="F22" s="26">
        <v>20</v>
      </c>
      <c r="G22" s="25">
        <v>10</v>
      </c>
      <c r="H22" s="27">
        <v>11</v>
      </c>
      <c r="I22" s="27">
        <v>9</v>
      </c>
      <c r="J22" s="26">
        <v>20</v>
      </c>
      <c r="K22" s="25">
        <v>36</v>
      </c>
      <c r="L22" s="27">
        <v>4</v>
      </c>
      <c r="M22" s="27">
        <v>8</v>
      </c>
      <c r="N22" s="26">
        <v>2</v>
      </c>
      <c r="O22" s="25">
        <v>13</v>
      </c>
      <c r="P22" s="27">
        <v>12</v>
      </c>
      <c r="Q22" s="27">
        <v>16</v>
      </c>
      <c r="R22" s="26">
        <v>8</v>
      </c>
    </row>
    <row r="23" spans="1:18" x14ac:dyDescent="0.2">
      <c r="A23" s="58"/>
      <c r="B23" s="32">
        <v>0.05</v>
      </c>
      <c r="C23" s="33">
        <v>0.04</v>
      </c>
      <c r="D23" s="34">
        <v>0.06</v>
      </c>
      <c r="E23" s="33">
        <v>0.06</v>
      </c>
      <c r="F23" s="34">
        <v>0.04</v>
      </c>
      <c r="G23" s="33">
        <v>0.12</v>
      </c>
      <c r="H23" s="35">
        <v>0.04</v>
      </c>
      <c r="I23" s="35">
        <v>0.03</v>
      </c>
      <c r="J23" s="34">
        <v>0.05</v>
      </c>
      <c r="K23" s="33">
        <v>0.05</v>
      </c>
      <c r="L23" s="35">
        <v>0.04</v>
      </c>
      <c r="M23" s="35">
        <v>0.06</v>
      </c>
      <c r="N23" s="34">
        <v>0.03</v>
      </c>
      <c r="O23" s="33">
        <v>7.0000000000000007E-2</v>
      </c>
      <c r="P23" s="35">
        <v>0.04</v>
      </c>
      <c r="Q23" s="35">
        <v>0.06</v>
      </c>
      <c r="R23" s="34">
        <v>0.03</v>
      </c>
    </row>
    <row r="24" spans="1:18" x14ac:dyDescent="0.2">
      <c r="A24" s="58"/>
      <c r="B24" s="24"/>
      <c r="C24" s="25"/>
      <c r="D24" s="26"/>
      <c r="E24" s="25"/>
      <c r="F24" s="26"/>
      <c r="G24" s="25"/>
      <c r="H24" s="27"/>
      <c r="I24" s="27"/>
      <c r="J24" s="26"/>
      <c r="K24" s="25"/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144</v>
      </c>
      <c r="B25" s="24">
        <v>13</v>
      </c>
      <c r="C25" s="25">
        <v>8</v>
      </c>
      <c r="D25" s="26">
        <v>5</v>
      </c>
      <c r="E25" s="25">
        <v>9</v>
      </c>
      <c r="F25" s="26">
        <v>4</v>
      </c>
      <c r="G25" s="25">
        <v>0</v>
      </c>
      <c r="H25" s="27">
        <v>3</v>
      </c>
      <c r="I25" s="27">
        <v>6</v>
      </c>
      <c r="J25" s="26">
        <v>4</v>
      </c>
      <c r="K25" s="25">
        <v>9</v>
      </c>
      <c r="L25" s="27">
        <v>4</v>
      </c>
      <c r="M25" s="27">
        <v>0</v>
      </c>
      <c r="N25" s="26">
        <v>0</v>
      </c>
      <c r="O25" s="25">
        <v>6</v>
      </c>
      <c r="P25" s="27">
        <v>3</v>
      </c>
      <c r="Q25" s="27">
        <v>1</v>
      </c>
      <c r="R25" s="26">
        <v>3</v>
      </c>
    </row>
    <row r="26" spans="1:18" x14ac:dyDescent="0.2">
      <c r="A26" s="58"/>
      <c r="B26" s="32">
        <v>0.01</v>
      </c>
      <c r="C26" s="33">
        <v>0.01</v>
      </c>
      <c r="D26" s="34">
        <v>0.01</v>
      </c>
      <c r="E26" s="33">
        <v>0.02</v>
      </c>
      <c r="F26" s="34">
        <v>0.01</v>
      </c>
      <c r="G26" s="25" t="s">
        <v>43</v>
      </c>
      <c r="H26" s="35">
        <v>0.01</v>
      </c>
      <c r="I26" s="35">
        <v>0.02</v>
      </c>
      <c r="J26" s="34">
        <v>0.01</v>
      </c>
      <c r="K26" s="33">
        <v>0.01</v>
      </c>
      <c r="L26" s="35">
        <v>0.04</v>
      </c>
      <c r="M26" s="27" t="s">
        <v>43</v>
      </c>
      <c r="N26" s="26" t="s">
        <v>43</v>
      </c>
      <c r="O26" s="33">
        <v>0.03</v>
      </c>
      <c r="P26" s="35">
        <v>0.01</v>
      </c>
      <c r="Q26" s="27">
        <v>0</v>
      </c>
      <c r="R26" s="34">
        <v>0.01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37</v>
      </c>
      <c r="C28" s="25">
        <v>10</v>
      </c>
      <c r="D28" s="26">
        <v>26</v>
      </c>
      <c r="E28" s="25">
        <v>20</v>
      </c>
      <c r="F28" s="26">
        <v>16</v>
      </c>
      <c r="G28" s="25">
        <v>10</v>
      </c>
      <c r="H28" s="27">
        <v>8</v>
      </c>
      <c r="I28" s="27">
        <v>3</v>
      </c>
      <c r="J28" s="26">
        <v>16</v>
      </c>
      <c r="K28" s="25">
        <v>27</v>
      </c>
      <c r="L28" s="27">
        <v>0</v>
      </c>
      <c r="M28" s="27">
        <v>8</v>
      </c>
      <c r="N28" s="26">
        <v>2</v>
      </c>
      <c r="O28" s="25">
        <v>8</v>
      </c>
      <c r="P28" s="27">
        <v>9</v>
      </c>
      <c r="Q28" s="27">
        <v>15</v>
      </c>
      <c r="R28" s="26">
        <v>5</v>
      </c>
    </row>
    <row r="29" spans="1:18" x14ac:dyDescent="0.2">
      <c r="A29" s="58"/>
      <c r="B29" s="32">
        <v>0.04</v>
      </c>
      <c r="C29" s="33">
        <v>0.02</v>
      </c>
      <c r="D29" s="34">
        <v>0.05</v>
      </c>
      <c r="E29" s="33">
        <v>0.04</v>
      </c>
      <c r="F29" s="34">
        <v>0.03</v>
      </c>
      <c r="G29" s="33">
        <v>0.12</v>
      </c>
      <c r="H29" s="35">
        <v>0.03</v>
      </c>
      <c r="I29" s="35">
        <v>0.01</v>
      </c>
      <c r="J29" s="34">
        <v>0.04</v>
      </c>
      <c r="K29" s="33">
        <v>0.04</v>
      </c>
      <c r="L29" s="27" t="s">
        <v>43</v>
      </c>
      <c r="M29" s="35">
        <v>0.06</v>
      </c>
      <c r="N29" s="34">
        <v>0.03</v>
      </c>
      <c r="O29" s="33">
        <v>0.04</v>
      </c>
      <c r="P29" s="35">
        <v>0.03</v>
      </c>
      <c r="Q29" s="35">
        <v>0.06</v>
      </c>
      <c r="R29" s="34">
        <v>0.02</v>
      </c>
    </row>
    <row r="30" spans="1:18" x14ac:dyDescent="0.2">
      <c r="A30" s="58"/>
      <c r="B30" s="36" t="s">
        <v>255</v>
      </c>
      <c r="C30" s="25"/>
      <c r="D30" s="38" t="s">
        <v>66</v>
      </c>
      <c r="E30" s="25"/>
      <c r="F30" s="26"/>
      <c r="G30" s="25"/>
      <c r="H30" s="27"/>
      <c r="I30" s="27"/>
      <c r="J30" s="38" t="s">
        <v>79</v>
      </c>
      <c r="K30" s="25"/>
      <c r="L30" s="27"/>
      <c r="M30" s="27"/>
      <c r="N30" s="26"/>
      <c r="O30" s="25"/>
      <c r="P30" s="27"/>
      <c r="Q30" s="39" t="s">
        <v>73</v>
      </c>
      <c r="R30" s="26"/>
    </row>
    <row r="31" spans="1:18" x14ac:dyDescent="0.2">
      <c r="A31" s="58" t="s">
        <v>149</v>
      </c>
      <c r="B31" s="24">
        <v>946</v>
      </c>
      <c r="C31" s="25">
        <v>487</v>
      </c>
      <c r="D31" s="26">
        <v>460</v>
      </c>
      <c r="E31" s="25">
        <v>442</v>
      </c>
      <c r="F31" s="26">
        <v>504</v>
      </c>
      <c r="G31" s="25">
        <v>72</v>
      </c>
      <c r="H31" s="27">
        <v>285</v>
      </c>
      <c r="I31" s="27">
        <v>247</v>
      </c>
      <c r="J31" s="26">
        <v>343</v>
      </c>
      <c r="K31" s="25">
        <v>668</v>
      </c>
      <c r="L31" s="27">
        <v>96</v>
      </c>
      <c r="M31" s="27">
        <v>107</v>
      </c>
      <c r="N31" s="26">
        <v>75</v>
      </c>
      <c r="O31" s="25">
        <v>167</v>
      </c>
      <c r="P31" s="27">
        <v>259</v>
      </c>
      <c r="Q31" s="27">
        <v>241</v>
      </c>
      <c r="R31" s="26">
        <v>280</v>
      </c>
    </row>
    <row r="32" spans="1:18" x14ac:dyDescent="0.2">
      <c r="A32" s="58"/>
      <c r="B32" s="32">
        <v>0.94</v>
      </c>
      <c r="C32" s="33">
        <v>0.95</v>
      </c>
      <c r="D32" s="34">
        <v>0.92</v>
      </c>
      <c r="E32" s="33">
        <v>0.92</v>
      </c>
      <c r="F32" s="34">
        <v>0.95</v>
      </c>
      <c r="G32" s="33">
        <v>0.88</v>
      </c>
      <c r="H32" s="35">
        <v>0.96</v>
      </c>
      <c r="I32" s="35">
        <v>0.93</v>
      </c>
      <c r="J32" s="34">
        <v>0.94</v>
      </c>
      <c r="K32" s="33">
        <v>0.95</v>
      </c>
      <c r="L32" s="35">
        <v>0.9</v>
      </c>
      <c r="M32" s="35">
        <v>0.9</v>
      </c>
      <c r="N32" s="34">
        <v>0.97</v>
      </c>
      <c r="O32" s="33">
        <v>0.92</v>
      </c>
      <c r="P32" s="35">
        <v>0.94</v>
      </c>
      <c r="Q32" s="35">
        <v>0.91</v>
      </c>
      <c r="R32" s="34">
        <v>0.97</v>
      </c>
    </row>
    <row r="33" spans="1:18" x14ac:dyDescent="0.2">
      <c r="A33" s="58"/>
      <c r="B33" s="24"/>
      <c r="C33" s="25"/>
      <c r="D33" s="26"/>
      <c r="E33" s="25"/>
      <c r="F33" s="38" t="s">
        <v>80</v>
      </c>
      <c r="G33" s="25"/>
      <c r="H33" s="27"/>
      <c r="I33" s="27"/>
      <c r="J33" s="26"/>
      <c r="K33" s="37" t="s">
        <v>6</v>
      </c>
      <c r="L33" s="27"/>
      <c r="M33" s="27"/>
      <c r="N33" s="26"/>
      <c r="O33" s="25"/>
      <c r="P33" s="27"/>
      <c r="Q33" s="27"/>
      <c r="R33" s="38" t="s">
        <v>192</v>
      </c>
    </row>
    <row r="34" spans="1:18" x14ac:dyDescent="0.2">
      <c r="A34" s="58" t="s">
        <v>152</v>
      </c>
      <c r="B34" s="24">
        <v>178</v>
      </c>
      <c r="C34" s="25">
        <v>90</v>
      </c>
      <c r="D34" s="26">
        <v>88</v>
      </c>
      <c r="E34" s="25">
        <v>111</v>
      </c>
      <c r="F34" s="26">
        <v>67</v>
      </c>
      <c r="G34" s="25">
        <v>10</v>
      </c>
      <c r="H34" s="27">
        <v>55</v>
      </c>
      <c r="I34" s="27">
        <v>48</v>
      </c>
      <c r="J34" s="26">
        <v>65</v>
      </c>
      <c r="K34" s="25">
        <v>119</v>
      </c>
      <c r="L34" s="27">
        <v>20</v>
      </c>
      <c r="M34" s="27">
        <v>20</v>
      </c>
      <c r="N34" s="26">
        <v>19</v>
      </c>
      <c r="O34" s="25">
        <v>34</v>
      </c>
      <c r="P34" s="27">
        <v>40</v>
      </c>
      <c r="Q34" s="27">
        <v>44</v>
      </c>
      <c r="R34" s="26">
        <v>60</v>
      </c>
    </row>
    <row r="35" spans="1:18" x14ac:dyDescent="0.2">
      <c r="A35" s="58"/>
      <c r="B35" s="32">
        <v>0.18</v>
      </c>
      <c r="C35" s="33">
        <v>0.18</v>
      </c>
      <c r="D35" s="34">
        <v>0.18</v>
      </c>
      <c r="E35" s="33">
        <v>0.23</v>
      </c>
      <c r="F35" s="34">
        <v>0.13</v>
      </c>
      <c r="G35" s="33">
        <v>0.12</v>
      </c>
      <c r="H35" s="35">
        <v>0.18</v>
      </c>
      <c r="I35" s="35">
        <v>0.18</v>
      </c>
      <c r="J35" s="34">
        <v>0.18</v>
      </c>
      <c r="K35" s="33">
        <v>0.17</v>
      </c>
      <c r="L35" s="35">
        <v>0.19</v>
      </c>
      <c r="M35" s="35">
        <v>0.17</v>
      </c>
      <c r="N35" s="34">
        <v>0.24</v>
      </c>
      <c r="O35" s="33">
        <v>0.19</v>
      </c>
      <c r="P35" s="35">
        <v>0.14000000000000001</v>
      </c>
      <c r="Q35" s="35">
        <v>0.17</v>
      </c>
      <c r="R35" s="34">
        <v>0.21</v>
      </c>
    </row>
    <row r="36" spans="1:18" x14ac:dyDescent="0.2">
      <c r="A36" s="58"/>
      <c r="B36" s="36" t="s">
        <v>136</v>
      </c>
      <c r="C36" s="25"/>
      <c r="D36" s="26"/>
      <c r="E36" s="37" t="s">
        <v>28</v>
      </c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154</v>
      </c>
      <c r="B37" s="24">
        <v>768</v>
      </c>
      <c r="C37" s="25">
        <v>396</v>
      </c>
      <c r="D37" s="26">
        <v>372</v>
      </c>
      <c r="E37" s="25">
        <v>331</v>
      </c>
      <c r="F37" s="26">
        <v>437</v>
      </c>
      <c r="G37" s="25">
        <v>62</v>
      </c>
      <c r="H37" s="27">
        <v>230</v>
      </c>
      <c r="I37" s="27">
        <v>199</v>
      </c>
      <c r="J37" s="26">
        <v>277</v>
      </c>
      <c r="K37" s="25">
        <v>549</v>
      </c>
      <c r="L37" s="27">
        <v>76</v>
      </c>
      <c r="M37" s="27">
        <v>87</v>
      </c>
      <c r="N37" s="26">
        <v>56</v>
      </c>
      <c r="O37" s="25">
        <v>132</v>
      </c>
      <c r="P37" s="27">
        <v>219</v>
      </c>
      <c r="Q37" s="27">
        <v>197</v>
      </c>
      <c r="R37" s="26">
        <v>220</v>
      </c>
    </row>
    <row r="38" spans="1:18" x14ac:dyDescent="0.2">
      <c r="A38" s="58"/>
      <c r="B38" s="32">
        <v>0.76</v>
      </c>
      <c r="C38" s="33">
        <v>0.77</v>
      </c>
      <c r="D38" s="34">
        <v>0.75</v>
      </c>
      <c r="E38" s="33">
        <v>0.69</v>
      </c>
      <c r="F38" s="34">
        <v>0.83</v>
      </c>
      <c r="G38" s="33">
        <v>0.76</v>
      </c>
      <c r="H38" s="35">
        <v>0.77</v>
      </c>
      <c r="I38" s="35">
        <v>0.75</v>
      </c>
      <c r="J38" s="34">
        <v>0.76</v>
      </c>
      <c r="K38" s="33">
        <v>0.78</v>
      </c>
      <c r="L38" s="35">
        <v>0.72</v>
      </c>
      <c r="M38" s="35">
        <v>0.73</v>
      </c>
      <c r="N38" s="34">
        <v>0.73</v>
      </c>
      <c r="O38" s="33">
        <v>0.73</v>
      </c>
      <c r="P38" s="35">
        <v>0.79</v>
      </c>
      <c r="Q38" s="35">
        <v>0.75</v>
      </c>
      <c r="R38" s="34">
        <v>0.76</v>
      </c>
    </row>
    <row r="39" spans="1:18" x14ac:dyDescent="0.2">
      <c r="A39" s="58"/>
      <c r="B39" s="36" t="s">
        <v>9</v>
      </c>
      <c r="C39" s="25"/>
      <c r="D39" s="26"/>
      <c r="E39" s="25"/>
      <c r="F39" s="38" t="s">
        <v>33</v>
      </c>
      <c r="G39" s="25"/>
      <c r="H39" s="27"/>
      <c r="I39" s="27"/>
      <c r="J39" s="26"/>
      <c r="K39" s="37" t="s">
        <v>6</v>
      </c>
      <c r="L39" s="27"/>
      <c r="M39" s="27"/>
      <c r="N39" s="26"/>
      <c r="O39" s="25"/>
      <c r="P39" s="27"/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14</v>
      </c>
      <c r="C43" s="25">
        <v>7</v>
      </c>
      <c r="D43" s="26">
        <v>7</v>
      </c>
      <c r="E43" s="25">
        <v>10</v>
      </c>
      <c r="F43" s="26">
        <v>4</v>
      </c>
      <c r="G43" s="25">
        <v>0</v>
      </c>
      <c r="H43" s="27">
        <v>2</v>
      </c>
      <c r="I43" s="27">
        <v>10</v>
      </c>
      <c r="J43" s="26">
        <v>2</v>
      </c>
      <c r="K43" s="25">
        <v>3</v>
      </c>
      <c r="L43" s="27">
        <v>6</v>
      </c>
      <c r="M43" s="27">
        <v>5</v>
      </c>
      <c r="N43" s="26">
        <v>0</v>
      </c>
      <c r="O43" s="25">
        <v>1</v>
      </c>
      <c r="P43" s="27">
        <v>6</v>
      </c>
      <c r="Q43" s="27">
        <v>6</v>
      </c>
      <c r="R43" s="26">
        <v>1</v>
      </c>
    </row>
    <row r="44" spans="1:18" x14ac:dyDescent="0.2">
      <c r="A44" s="58"/>
      <c r="B44" s="32">
        <v>0.01</v>
      </c>
      <c r="C44" s="33">
        <v>0.01</v>
      </c>
      <c r="D44" s="34">
        <v>0.01</v>
      </c>
      <c r="E44" s="33">
        <v>0.02</v>
      </c>
      <c r="F44" s="34">
        <v>0.01</v>
      </c>
      <c r="G44" s="25" t="s">
        <v>43</v>
      </c>
      <c r="H44" s="35">
        <v>0.01</v>
      </c>
      <c r="I44" s="35">
        <v>0.04</v>
      </c>
      <c r="J44" s="34">
        <v>0.01</v>
      </c>
      <c r="K44" s="25">
        <v>0</v>
      </c>
      <c r="L44" s="35">
        <v>0.06</v>
      </c>
      <c r="M44" s="35">
        <v>0.04</v>
      </c>
      <c r="N44" s="26" t="s">
        <v>43</v>
      </c>
      <c r="O44" s="25">
        <v>0</v>
      </c>
      <c r="P44" s="35">
        <v>0.02</v>
      </c>
      <c r="Q44" s="35">
        <v>0.02</v>
      </c>
      <c r="R44" s="26">
        <v>0</v>
      </c>
    </row>
    <row r="45" spans="1:18" x14ac:dyDescent="0.2">
      <c r="A45" s="58"/>
      <c r="B45" s="36" t="s">
        <v>15</v>
      </c>
      <c r="C45" s="25"/>
      <c r="D45" s="26"/>
      <c r="E45" s="25"/>
      <c r="F45" s="26"/>
      <c r="G45" s="25"/>
      <c r="H45" s="27"/>
      <c r="I45" s="39" t="s">
        <v>256</v>
      </c>
      <c r="J45" s="26"/>
      <c r="K45" s="25"/>
      <c r="L45" s="39" t="s">
        <v>47</v>
      </c>
      <c r="M45" s="39" t="s">
        <v>64</v>
      </c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29" display="Back to ToC" xr:uid="{CCAFEE2B-53C2-4E47-8CED-0FFD57F6406E}"/>
  </hyperlinks>
  <pageMargins left="0.7" right="0.7" top="0.75" bottom="0.75" header="0.3" footer="0.3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EB89D09-CBC0-4271-B9B2-F911F5B9EC70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257</v>
      </c>
    </row>
    <row r="9" spans="1:18" x14ac:dyDescent="0.2">
      <c r="A9" s="45" t="s">
        <v>709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103</v>
      </c>
      <c r="C22" s="25">
        <v>48</v>
      </c>
      <c r="D22" s="26">
        <v>55</v>
      </c>
      <c r="E22" s="25">
        <v>60</v>
      </c>
      <c r="F22" s="26">
        <v>43</v>
      </c>
      <c r="G22" s="25">
        <v>14</v>
      </c>
      <c r="H22" s="27">
        <v>19</v>
      </c>
      <c r="I22" s="27">
        <v>21</v>
      </c>
      <c r="J22" s="26">
        <v>48</v>
      </c>
      <c r="K22" s="25">
        <v>77</v>
      </c>
      <c r="L22" s="27">
        <v>8</v>
      </c>
      <c r="M22" s="27">
        <v>11</v>
      </c>
      <c r="N22" s="26">
        <v>8</v>
      </c>
      <c r="O22" s="25">
        <v>15</v>
      </c>
      <c r="P22" s="27">
        <v>16</v>
      </c>
      <c r="Q22" s="27">
        <v>30</v>
      </c>
      <c r="R22" s="26">
        <v>41</v>
      </c>
    </row>
    <row r="23" spans="1:18" x14ac:dyDescent="0.2">
      <c r="A23" s="58"/>
      <c r="B23" s="32">
        <v>0.1</v>
      </c>
      <c r="C23" s="33">
        <v>0.09</v>
      </c>
      <c r="D23" s="34">
        <v>0.11</v>
      </c>
      <c r="E23" s="33">
        <v>0.12</v>
      </c>
      <c r="F23" s="34">
        <v>0.08</v>
      </c>
      <c r="G23" s="33">
        <v>0.17</v>
      </c>
      <c r="H23" s="35">
        <v>7.0000000000000007E-2</v>
      </c>
      <c r="I23" s="35">
        <v>0.08</v>
      </c>
      <c r="J23" s="34">
        <v>0.13</v>
      </c>
      <c r="K23" s="33">
        <v>0.11</v>
      </c>
      <c r="L23" s="35">
        <v>7.0000000000000007E-2</v>
      </c>
      <c r="M23" s="35">
        <v>0.09</v>
      </c>
      <c r="N23" s="34">
        <v>0.1</v>
      </c>
      <c r="O23" s="33">
        <v>0.08</v>
      </c>
      <c r="P23" s="35">
        <v>0.06</v>
      </c>
      <c r="Q23" s="35">
        <v>0.12</v>
      </c>
      <c r="R23" s="34">
        <v>0.14000000000000001</v>
      </c>
    </row>
    <row r="24" spans="1:18" x14ac:dyDescent="0.2">
      <c r="A24" s="58"/>
      <c r="B24" s="36" t="s">
        <v>258</v>
      </c>
      <c r="C24" s="25"/>
      <c r="D24" s="26"/>
      <c r="E24" s="25"/>
      <c r="F24" s="26"/>
      <c r="G24" s="25"/>
      <c r="H24" s="27"/>
      <c r="I24" s="27"/>
      <c r="J24" s="38" t="s">
        <v>259</v>
      </c>
      <c r="K24" s="37" t="s">
        <v>6</v>
      </c>
      <c r="L24" s="27"/>
      <c r="M24" s="27"/>
      <c r="N24" s="26"/>
      <c r="O24" s="25"/>
      <c r="P24" s="27"/>
      <c r="Q24" s="27"/>
      <c r="R24" s="38" t="s">
        <v>227</v>
      </c>
    </row>
    <row r="25" spans="1:18" x14ac:dyDescent="0.2">
      <c r="A25" s="58" t="s">
        <v>144</v>
      </c>
      <c r="B25" s="24">
        <v>21</v>
      </c>
      <c r="C25" s="25">
        <v>13</v>
      </c>
      <c r="D25" s="26">
        <v>7</v>
      </c>
      <c r="E25" s="25">
        <v>7</v>
      </c>
      <c r="F25" s="26">
        <v>13</v>
      </c>
      <c r="G25" s="25">
        <v>0</v>
      </c>
      <c r="H25" s="27">
        <v>7</v>
      </c>
      <c r="I25" s="27">
        <v>6</v>
      </c>
      <c r="J25" s="26">
        <v>7</v>
      </c>
      <c r="K25" s="25">
        <v>13</v>
      </c>
      <c r="L25" s="27">
        <v>0</v>
      </c>
      <c r="M25" s="27">
        <v>4</v>
      </c>
      <c r="N25" s="26">
        <v>3</v>
      </c>
      <c r="O25" s="25">
        <v>4</v>
      </c>
      <c r="P25" s="27">
        <v>5</v>
      </c>
      <c r="Q25" s="27">
        <v>5</v>
      </c>
      <c r="R25" s="26">
        <v>6</v>
      </c>
    </row>
    <row r="26" spans="1:18" x14ac:dyDescent="0.2">
      <c r="A26" s="58"/>
      <c r="B26" s="32">
        <v>0.02</v>
      </c>
      <c r="C26" s="33">
        <v>0.03</v>
      </c>
      <c r="D26" s="34">
        <v>0.01</v>
      </c>
      <c r="E26" s="33">
        <v>0.02</v>
      </c>
      <c r="F26" s="34">
        <v>0.02</v>
      </c>
      <c r="G26" s="25" t="s">
        <v>43</v>
      </c>
      <c r="H26" s="35">
        <v>0.02</v>
      </c>
      <c r="I26" s="35">
        <v>0.02</v>
      </c>
      <c r="J26" s="34">
        <v>0.02</v>
      </c>
      <c r="K26" s="33">
        <v>0.02</v>
      </c>
      <c r="L26" s="27" t="s">
        <v>43</v>
      </c>
      <c r="M26" s="35">
        <v>0.04</v>
      </c>
      <c r="N26" s="34">
        <v>0.04</v>
      </c>
      <c r="O26" s="33">
        <v>0.02</v>
      </c>
      <c r="P26" s="35">
        <v>0.02</v>
      </c>
      <c r="Q26" s="35">
        <v>0.02</v>
      </c>
      <c r="R26" s="34">
        <v>0.02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82</v>
      </c>
      <c r="C28" s="25">
        <v>35</v>
      </c>
      <c r="D28" s="26">
        <v>47</v>
      </c>
      <c r="E28" s="25">
        <v>53</v>
      </c>
      <c r="F28" s="26">
        <v>30</v>
      </c>
      <c r="G28" s="25">
        <v>14</v>
      </c>
      <c r="H28" s="27">
        <v>12</v>
      </c>
      <c r="I28" s="27">
        <v>16</v>
      </c>
      <c r="J28" s="26">
        <v>41</v>
      </c>
      <c r="K28" s="25">
        <v>63</v>
      </c>
      <c r="L28" s="27">
        <v>8</v>
      </c>
      <c r="M28" s="27">
        <v>6</v>
      </c>
      <c r="N28" s="26">
        <v>5</v>
      </c>
      <c r="O28" s="25">
        <v>11</v>
      </c>
      <c r="P28" s="27">
        <v>11</v>
      </c>
      <c r="Q28" s="27">
        <v>25</v>
      </c>
      <c r="R28" s="26">
        <v>35</v>
      </c>
    </row>
    <row r="29" spans="1:18" x14ac:dyDescent="0.2">
      <c r="A29" s="58"/>
      <c r="B29" s="32">
        <v>0.08</v>
      </c>
      <c r="C29" s="33">
        <v>7.0000000000000007E-2</v>
      </c>
      <c r="D29" s="34">
        <v>0.1</v>
      </c>
      <c r="E29" s="33">
        <v>0.11</v>
      </c>
      <c r="F29" s="34">
        <v>0.06</v>
      </c>
      <c r="G29" s="33">
        <v>0.17</v>
      </c>
      <c r="H29" s="35">
        <v>0.04</v>
      </c>
      <c r="I29" s="35">
        <v>0.06</v>
      </c>
      <c r="J29" s="34">
        <v>0.11</v>
      </c>
      <c r="K29" s="33">
        <v>0.09</v>
      </c>
      <c r="L29" s="35">
        <v>7.0000000000000007E-2</v>
      </c>
      <c r="M29" s="35">
        <v>0.05</v>
      </c>
      <c r="N29" s="34">
        <v>0.06</v>
      </c>
      <c r="O29" s="33">
        <v>0.06</v>
      </c>
      <c r="P29" s="35">
        <v>0.04</v>
      </c>
      <c r="Q29" s="35">
        <v>0.1</v>
      </c>
      <c r="R29" s="34">
        <v>0.12</v>
      </c>
    </row>
    <row r="30" spans="1:18" x14ac:dyDescent="0.2">
      <c r="A30" s="58"/>
      <c r="B30" s="36" t="s">
        <v>260</v>
      </c>
      <c r="C30" s="25"/>
      <c r="D30" s="26"/>
      <c r="E30" s="37" t="s">
        <v>28</v>
      </c>
      <c r="F30" s="26"/>
      <c r="G30" s="25"/>
      <c r="H30" s="27"/>
      <c r="I30" s="27"/>
      <c r="J30" s="38" t="s">
        <v>251</v>
      </c>
      <c r="K30" s="37" t="s">
        <v>6</v>
      </c>
      <c r="L30" s="27"/>
      <c r="M30" s="27"/>
      <c r="N30" s="26"/>
      <c r="O30" s="25"/>
      <c r="P30" s="27"/>
      <c r="Q30" s="39" t="s">
        <v>160</v>
      </c>
      <c r="R30" s="38" t="s">
        <v>227</v>
      </c>
    </row>
    <row r="31" spans="1:18" x14ac:dyDescent="0.2">
      <c r="A31" s="58" t="s">
        <v>149</v>
      </c>
      <c r="B31" s="24">
        <v>893</v>
      </c>
      <c r="C31" s="25">
        <v>456</v>
      </c>
      <c r="D31" s="26">
        <v>438</v>
      </c>
      <c r="E31" s="25">
        <v>411</v>
      </c>
      <c r="F31" s="26">
        <v>482</v>
      </c>
      <c r="G31" s="25">
        <v>68</v>
      </c>
      <c r="H31" s="27">
        <v>277</v>
      </c>
      <c r="I31" s="27">
        <v>235</v>
      </c>
      <c r="J31" s="26">
        <v>313</v>
      </c>
      <c r="K31" s="25">
        <v>627</v>
      </c>
      <c r="L31" s="27">
        <v>91</v>
      </c>
      <c r="M31" s="27">
        <v>104</v>
      </c>
      <c r="N31" s="26">
        <v>70</v>
      </c>
      <c r="O31" s="25">
        <v>165</v>
      </c>
      <c r="P31" s="27">
        <v>256</v>
      </c>
      <c r="Q31" s="27">
        <v>227</v>
      </c>
      <c r="R31" s="26">
        <v>246</v>
      </c>
    </row>
    <row r="32" spans="1:18" x14ac:dyDescent="0.2">
      <c r="A32" s="58"/>
      <c r="B32" s="32">
        <v>0.88</v>
      </c>
      <c r="C32" s="33">
        <v>0.89</v>
      </c>
      <c r="D32" s="34">
        <v>0.88</v>
      </c>
      <c r="E32" s="33">
        <v>0.85</v>
      </c>
      <c r="F32" s="34">
        <v>0.91</v>
      </c>
      <c r="G32" s="33">
        <v>0.83</v>
      </c>
      <c r="H32" s="35">
        <v>0.93</v>
      </c>
      <c r="I32" s="35">
        <v>0.88</v>
      </c>
      <c r="J32" s="34">
        <v>0.86</v>
      </c>
      <c r="K32" s="33">
        <v>0.89</v>
      </c>
      <c r="L32" s="35">
        <v>0.86</v>
      </c>
      <c r="M32" s="35">
        <v>0.87</v>
      </c>
      <c r="N32" s="34">
        <v>0.9</v>
      </c>
      <c r="O32" s="33">
        <v>0.91</v>
      </c>
      <c r="P32" s="35">
        <v>0.92</v>
      </c>
      <c r="Q32" s="35">
        <v>0.86</v>
      </c>
      <c r="R32" s="34">
        <v>0.85</v>
      </c>
    </row>
    <row r="33" spans="1:18" x14ac:dyDescent="0.2">
      <c r="A33" s="58"/>
      <c r="B33" s="36" t="s">
        <v>261</v>
      </c>
      <c r="C33" s="25"/>
      <c r="D33" s="26"/>
      <c r="E33" s="25"/>
      <c r="F33" s="38" t="s">
        <v>33</v>
      </c>
      <c r="G33" s="25"/>
      <c r="H33" s="39" t="s">
        <v>90</v>
      </c>
      <c r="I33" s="27"/>
      <c r="J33" s="26"/>
      <c r="K33" s="37" t="s">
        <v>80</v>
      </c>
      <c r="L33" s="27"/>
      <c r="M33" s="27"/>
      <c r="N33" s="26"/>
      <c r="O33" s="25"/>
      <c r="P33" s="39" t="s">
        <v>190</v>
      </c>
      <c r="Q33" s="27"/>
      <c r="R33" s="26"/>
    </row>
    <row r="34" spans="1:18" x14ac:dyDescent="0.2">
      <c r="A34" s="58" t="s">
        <v>152</v>
      </c>
      <c r="B34" s="24">
        <v>349</v>
      </c>
      <c r="C34" s="25">
        <v>189</v>
      </c>
      <c r="D34" s="26">
        <v>159</v>
      </c>
      <c r="E34" s="25">
        <v>188</v>
      </c>
      <c r="F34" s="26">
        <v>161</v>
      </c>
      <c r="G34" s="25">
        <v>22</v>
      </c>
      <c r="H34" s="27">
        <v>94</v>
      </c>
      <c r="I34" s="27">
        <v>89</v>
      </c>
      <c r="J34" s="26">
        <v>144</v>
      </c>
      <c r="K34" s="25">
        <v>254</v>
      </c>
      <c r="L34" s="27">
        <v>19</v>
      </c>
      <c r="M34" s="27">
        <v>46</v>
      </c>
      <c r="N34" s="26">
        <v>29</v>
      </c>
      <c r="O34" s="25">
        <v>52</v>
      </c>
      <c r="P34" s="27">
        <v>103</v>
      </c>
      <c r="Q34" s="27">
        <v>80</v>
      </c>
      <c r="R34" s="26">
        <v>114</v>
      </c>
    </row>
    <row r="35" spans="1:18" x14ac:dyDescent="0.2">
      <c r="A35" s="58"/>
      <c r="B35" s="32">
        <v>0.35</v>
      </c>
      <c r="C35" s="33">
        <v>0.37</v>
      </c>
      <c r="D35" s="34">
        <v>0.32</v>
      </c>
      <c r="E35" s="33">
        <v>0.39</v>
      </c>
      <c r="F35" s="34">
        <v>0.3</v>
      </c>
      <c r="G35" s="33">
        <v>0.27</v>
      </c>
      <c r="H35" s="35">
        <v>0.31</v>
      </c>
      <c r="I35" s="35">
        <v>0.33</v>
      </c>
      <c r="J35" s="34">
        <v>0.4</v>
      </c>
      <c r="K35" s="33">
        <v>0.36</v>
      </c>
      <c r="L35" s="35">
        <v>0.18</v>
      </c>
      <c r="M35" s="35">
        <v>0.38</v>
      </c>
      <c r="N35" s="34">
        <v>0.38</v>
      </c>
      <c r="O35" s="33">
        <v>0.28999999999999998</v>
      </c>
      <c r="P35" s="35">
        <v>0.37</v>
      </c>
      <c r="Q35" s="35">
        <v>0.3</v>
      </c>
      <c r="R35" s="34">
        <v>0.39</v>
      </c>
    </row>
    <row r="36" spans="1:18" x14ac:dyDescent="0.2">
      <c r="A36" s="58"/>
      <c r="B36" s="36" t="s">
        <v>262</v>
      </c>
      <c r="C36" s="25"/>
      <c r="D36" s="26"/>
      <c r="E36" s="37" t="s">
        <v>28</v>
      </c>
      <c r="F36" s="26"/>
      <c r="G36" s="25"/>
      <c r="H36" s="27"/>
      <c r="I36" s="27"/>
      <c r="J36" s="38" t="s">
        <v>6</v>
      </c>
      <c r="K36" s="37" t="s">
        <v>54</v>
      </c>
      <c r="L36" s="27"/>
      <c r="M36" s="39" t="s">
        <v>55</v>
      </c>
      <c r="N36" s="38" t="s">
        <v>55</v>
      </c>
      <c r="O36" s="25"/>
      <c r="P36" s="27"/>
      <c r="Q36" s="27"/>
      <c r="R36" s="38" t="s">
        <v>56</v>
      </c>
    </row>
    <row r="37" spans="1:18" x14ac:dyDescent="0.2">
      <c r="A37" s="58" t="s">
        <v>154</v>
      </c>
      <c r="B37" s="24">
        <v>545</v>
      </c>
      <c r="C37" s="25">
        <v>266</v>
      </c>
      <c r="D37" s="26">
        <v>278</v>
      </c>
      <c r="E37" s="25">
        <v>224</v>
      </c>
      <c r="F37" s="26">
        <v>321</v>
      </c>
      <c r="G37" s="25">
        <v>45</v>
      </c>
      <c r="H37" s="27">
        <v>184</v>
      </c>
      <c r="I37" s="27">
        <v>146</v>
      </c>
      <c r="J37" s="26">
        <v>169</v>
      </c>
      <c r="K37" s="25">
        <v>373</v>
      </c>
      <c r="L37" s="27">
        <v>72</v>
      </c>
      <c r="M37" s="27">
        <v>59</v>
      </c>
      <c r="N37" s="26">
        <v>40</v>
      </c>
      <c r="O37" s="25">
        <v>113</v>
      </c>
      <c r="P37" s="27">
        <v>152</v>
      </c>
      <c r="Q37" s="27">
        <v>147</v>
      </c>
      <c r="R37" s="26">
        <v>133</v>
      </c>
    </row>
    <row r="38" spans="1:18" x14ac:dyDescent="0.2">
      <c r="A38" s="58"/>
      <c r="B38" s="32">
        <v>0.54</v>
      </c>
      <c r="C38" s="33">
        <v>0.52</v>
      </c>
      <c r="D38" s="34">
        <v>0.56000000000000005</v>
      </c>
      <c r="E38" s="33">
        <v>0.47</v>
      </c>
      <c r="F38" s="34">
        <v>0.61</v>
      </c>
      <c r="G38" s="33">
        <v>0.56000000000000005</v>
      </c>
      <c r="H38" s="35">
        <v>0.62</v>
      </c>
      <c r="I38" s="35">
        <v>0.55000000000000004</v>
      </c>
      <c r="J38" s="34">
        <v>0.46</v>
      </c>
      <c r="K38" s="33">
        <v>0.53</v>
      </c>
      <c r="L38" s="35">
        <v>0.68</v>
      </c>
      <c r="M38" s="35">
        <v>0.49</v>
      </c>
      <c r="N38" s="34">
        <v>0.52</v>
      </c>
      <c r="O38" s="33">
        <v>0.63</v>
      </c>
      <c r="P38" s="35">
        <v>0.55000000000000004</v>
      </c>
      <c r="Q38" s="35">
        <v>0.56000000000000005</v>
      </c>
      <c r="R38" s="34">
        <v>0.46</v>
      </c>
    </row>
    <row r="39" spans="1:18" x14ac:dyDescent="0.2">
      <c r="A39" s="58"/>
      <c r="B39" s="36" t="s">
        <v>182</v>
      </c>
      <c r="C39" s="25"/>
      <c r="D39" s="26"/>
      <c r="E39" s="25"/>
      <c r="F39" s="38" t="s">
        <v>33</v>
      </c>
      <c r="G39" s="25"/>
      <c r="H39" s="39" t="s">
        <v>90</v>
      </c>
      <c r="I39" s="39" t="s">
        <v>77</v>
      </c>
      <c r="J39" s="26"/>
      <c r="K39" s="25"/>
      <c r="L39" s="39" t="s">
        <v>52</v>
      </c>
      <c r="M39" s="27"/>
      <c r="N39" s="26"/>
      <c r="O39" s="37" t="s">
        <v>98</v>
      </c>
      <c r="P39" s="27"/>
      <c r="Q39" s="39" t="s">
        <v>73</v>
      </c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14</v>
      </c>
      <c r="C43" s="25">
        <v>8</v>
      </c>
      <c r="D43" s="26">
        <v>6</v>
      </c>
      <c r="E43" s="25">
        <v>10</v>
      </c>
      <c r="F43" s="26">
        <v>4</v>
      </c>
      <c r="G43" s="25">
        <v>0</v>
      </c>
      <c r="H43" s="27">
        <v>1</v>
      </c>
      <c r="I43" s="27">
        <v>10</v>
      </c>
      <c r="J43" s="26">
        <v>3</v>
      </c>
      <c r="K43" s="25">
        <v>2</v>
      </c>
      <c r="L43" s="27">
        <v>7</v>
      </c>
      <c r="M43" s="27">
        <v>5</v>
      </c>
      <c r="N43" s="26">
        <v>0</v>
      </c>
      <c r="O43" s="25">
        <v>1</v>
      </c>
      <c r="P43" s="27">
        <v>5</v>
      </c>
      <c r="Q43" s="27">
        <v>6</v>
      </c>
      <c r="R43" s="26">
        <v>2</v>
      </c>
    </row>
    <row r="44" spans="1:18" x14ac:dyDescent="0.2">
      <c r="A44" s="58"/>
      <c r="B44" s="32">
        <v>0.01</v>
      </c>
      <c r="C44" s="33">
        <v>0.02</v>
      </c>
      <c r="D44" s="34">
        <v>0.01</v>
      </c>
      <c r="E44" s="33">
        <v>0.02</v>
      </c>
      <c r="F44" s="34">
        <v>0.01</v>
      </c>
      <c r="G44" s="25" t="s">
        <v>43</v>
      </c>
      <c r="H44" s="27">
        <v>0</v>
      </c>
      <c r="I44" s="35">
        <v>0.04</v>
      </c>
      <c r="J44" s="34">
        <v>0.01</v>
      </c>
      <c r="K44" s="25">
        <v>0</v>
      </c>
      <c r="L44" s="35">
        <v>7.0000000000000007E-2</v>
      </c>
      <c r="M44" s="35">
        <v>0.04</v>
      </c>
      <c r="N44" s="26" t="s">
        <v>43</v>
      </c>
      <c r="O44" s="25">
        <v>0</v>
      </c>
      <c r="P44" s="35">
        <v>0.02</v>
      </c>
      <c r="Q44" s="35">
        <v>0.02</v>
      </c>
      <c r="R44" s="34">
        <v>0.01</v>
      </c>
    </row>
    <row r="45" spans="1:18" x14ac:dyDescent="0.2">
      <c r="A45" s="58"/>
      <c r="B45" s="36" t="s">
        <v>15</v>
      </c>
      <c r="C45" s="25"/>
      <c r="D45" s="26"/>
      <c r="E45" s="25"/>
      <c r="F45" s="26"/>
      <c r="G45" s="25"/>
      <c r="H45" s="27"/>
      <c r="I45" s="39" t="s">
        <v>208</v>
      </c>
      <c r="J45" s="26"/>
      <c r="K45" s="25"/>
      <c r="L45" s="39" t="s">
        <v>47</v>
      </c>
      <c r="M45" s="39" t="s">
        <v>15</v>
      </c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0" display="Back to ToC" xr:uid="{A66493DC-0CA2-41FD-BFBD-43AD68AE1858}"/>
  </hyperlinks>
  <pageMargins left="0.7" right="0.7" top="0.75" bottom="0.75" header="0.3" footer="0.3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019FEF-7183-4344-809E-5505A6A00708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263</v>
      </c>
    </row>
    <row r="9" spans="1:18" x14ac:dyDescent="0.2">
      <c r="A9" s="45" t="s">
        <v>710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88</v>
      </c>
      <c r="C22" s="25">
        <v>51</v>
      </c>
      <c r="D22" s="26">
        <v>37</v>
      </c>
      <c r="E22" s="25">
        <v>43</v>
      </c>
      <c r="F22" s="26">
        <v>45</v>
      </c>
      <c r="G22" s="25">
        <v>20</v>
      </c>
      <c r="H22" s="27">
        <v>21</v>
      </c>
      <c r="I22" s="27">
        <v>15</v>
      </c>
      <c r="J22" s="26">
        <v>31</v>
      </c>
      <c r="K22" s="25">
        <v>66</v>
      </c>
      <c r="L22" s="27">
        <v>4</v>
      </c>
      <c r="M22" s="27">
        <v>13</v>
      </c>
      <c r="N22" s="26">
        <v>5</v>
      </c>
      <c r="O22" s="25">
        <v>11</v>
      </c>
      <c r="P22" s="27">
        <v>15</v>
      </c>
      <c r="Q22" s="27">
        <v>28</v>
      </c>
      <c r="R22" s="26">
        <v>34</v>
      </c>
    </row>
    <row r="23" spans="1:18" x14ac:dyDescent="0.2">
      <c r="A23" s="58"/>
      <c r="B23" s="32">
        <v>0.09</v>
      </c>
      <c r="C23" s="33">
        <v>0.1</v>
      </c>
      <c r="D23" s="34">
        <v>7.0000000000000007E-2</v>
      </c>
      <c r="E23" s="33">
        <v>0.09</v>
      </c>
      <c r="F23" s="34">
        <v>0.09</v>
      </c>
      <c r="G23" s="33">
        <v>0.24</v>
      </c>
      <c r="H23" s="35">
        <v>7.0000000000000007E-2</v>
      </c>
      <c r="I23" s="35">
        <v>0.06</v>
      </c>
      <c r="J23" s="34">
        <v>0.09</v>
      </c>
      <c r="K23" s="33">
        <v>0.09</v>
      </c>
      <c r="L23" s="35">
        <v>0.04</v>
      </c>
      <c r="M23" s="35">
        <v>0.11</v>
      </c>
      <c r="N23" s="34">
        <v>7.0000000000000007E-2</v>
      </c>
      <c r="O23" s="33">
        <v>0.06</v>
      </c>
      <c r="P23" s="35">
        <v>0.05</v>
      </c>
      <c r="Q23" s="35">
        <v>0.11</v>
      </c>
      <c r="R23" s="34">
        <v>0.12</v>
      </c>
    </row>
    <row r="24" spans="1:18" x14ac:dyDescent="0.2">
      <c r="A24" s="58"/>
      <c r="B24" s="36" t="s">
        <v>264</v>
      </c>
      <c r="C24" s="25"/>
      <c r="D24" s="26"/>
      <c r="E24" s="25"/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27"/>
      <c r="R24" s="38" t="s">
        <v>252</v>
      </c>
    </row>
    <row r="25" spans="1:18" x14ac:dyDescent="0.2">
      <c r="A25" s="58" t="s">
        <v>144</v>
      </c>
      <c r="B25" s="24">
        <v>20</v>
      </c>
      <c r="C25" s="25">
        <v>9</v>
      </c>
      <c r="D25" s="26">
        <v>10</v>
      </c>
      <c r="E25" s="25">
        <v>8</v>
      </c>
      <c r="F25" s="26">
        <v>11</v>
      </c>
      <c r="G25" s="25">
        <v>3</v>
      </c>
      <c r="H25" s="27">
        <v>8</v>
      </c>
      <c r="I25" s="27">
        <v>3</v>
      </c>
      <c r="J25" s="26">
        <v>5</v>
      </c>
      <c r="K25" s="25">
        <v>16</v>
      </c>
      <c r="L25" s="27">
        <v>0</v>
      </c>
      <c r="M25" s="27">
        <v>3</v>
      </c>
      <c r="N25" s="26">
        <v>0</v>
      </c>
      <c r="O25" s="25">
        <v>6</v>
      </c>
      <c r="P25" s="27">
        <v>3</v>
      </c>
      <c r="Q25" s="27">
        <v>3</v>
      </c>
      <c r="R25" s="26">
        <v>6</v>
      </c>
    </row>
    <row r="26" spans="1:18" x14ac:dyDescent="0.2">
      <c r="A26" s="58"/>
      <c r="B26" s="32">
        <v>0.02</v>
      </c>
      <c r="C26" s="33">
        <v>0.02</v>
      </c>
      <c r="D26" s="34">
        <v>0.02</v>
      </c>
      <c r="E26" s="33">
        <v>0.02</v>
      </c>
      <c r="F26" s="34">
        <v>0.02</v>
      </c>
      <c r="G26" s="33">
        <v>0.04</v>
      </c>
      <c r="H26" s="35">
        <v>0.03</v>
      </c>
      <c r="I26" s="35">
        <v>0.01</v>
      </c>
      <c r="J26" s="34">
        <v>0.01</v>
      </c>
      <c r="K26" s="33">
        <v>0.02</v>
      </c>
      <c r="L26" s="27" t="s">
        <v>43</v>
      </c>
      <c r="M26" s="35">
        <v>0.03</v>
      </c>
      <c r="N26" s="26" t="s">
        <v>43</v>
      </c>
      <c r="O26" s="33">
        <v>0.03</v>
      </c>
      <c r="P26" s="35">
        <v>0.01</v>
      </c>
      <c r="Q26" s="35">
        <v>0.01</v>
      </c>
      <c r="R26" s="34">
        <v>0.02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68</v>
      </c>
      <c r="C28" s="25">
        <v>42</v>
      </c>
      <c r="D28" s="26">
        <v>27</v>
      </c>
      <c r="E28" s="25">
        <v>35</v>
      </c>
      <c r="F28" s="26">
        <v>34</v>
      </c>
      <c r="G28" s="25">
        <v>16</v>
      </c>
      <c r="H28" s="27">
        <v>13</v>
      </c>
      <c r="I28" s="27">
        <v>13</v>
      </c>
      <c r="J28" s="26">
        <v>27</v>
      </c>
      <c r="K28" s="25">
        <v>50</v>
      </c>
      <c r="L28" s="27">
        <v>4</v>
      </c>
      <c r="M28" s="27">
        <v>10</v>
      </c>
      <c r="N28" s="26">
        <v>5</v>
      </c>
      <c r="O28" s="25">
        <v>5</v>
      </c>
      <c r="P28" s="27">
        <v>11</v>
      </c>
      <c r="Q28" s="27">
        <v>24</v>
      </c>
      <c r="R28" s="26">
        <v>28</v>
      </c>
    </row>
    <row r="29" spans="1:18" x14ac:dyDescent="0.2">
      <c r="A29" s="58"/>
      <c r="B29" s="32">
        <v>7.0000000000000007E-2</v>
      </c>
      <c r="C29" s="33">
        <v>0.08</v>
      </c>
      <c r="D29" s="34">
        <v>0.05</v>
      </c>
      <c r="E29" s="33">
        <v>7.0000000000000007E-2</v>
      </c>
      <c r="F29" s="34">
        <v>0.06</v>
      </c>
      <c r="G29" s="33">
        <v>0.2</v>
      </c>
      <c r="H29" s="35">
        <v>0.04</v>
      </c>
      <c r="I29" s="35">
        <v>0.05</v>
      </c>
      <c r="J29" s="34">
        <v>7.0000000000000007E-2</v>
      </c>
      <c r="K29" s="33">
        <v>7.0000000000000007E-2</v>
      </c>
      <c r="L29" s="35">
        <v>0.04</v>
      </c>
      <c r="M29" s="35">
        <v>0.08</v>
      </c>
      <c r="N29" s="34">
        <v>7.0000000000000007E-2</v>
      </c>
      <c r="O29" s="33">
        <v>0.03</v>
      </c>
      <c r="P29" s="35">
        <v>0.04</v>
      </c>
      <c r="Q29" s="35">
        <v>0.09</v>
      </c>
      <c r="R29" s="34">
        <v>0.1</v>
      </c>
    </row>
    <row r="30" spans="1:18" x14ac:dyDescent="0.2">
      <c r="A30" s="58"/>
      <c r="B30" s="36" t="s">
        <v>265</v>
      </c>
      <c r="C30" s="25"/>
      <c r="D30" s="26"/>
      <c r="E30" s="25"/>
      <c r="F30" s="26"/>
      <c r="G30" s="25"/>
      <c r="H30" s="27"/>
      <c r="I30" s="27"/>
      <c r="J30" s="26"/>
      <c r="K30" s="25"/>
      <c r="L30" s="27"/>
      <c r="M30" s="27"/>
      <c r="N30" s="26"/>
      <c r="O30" s="25"/>
      <c r="P30" s="27"/>
      <c r="Q30" s="39" t="s">
        <v>187</v>
      </c>
      <c r="R30" s="38" t="s">
        <v>266</v>
      </c>
    </row>
    <row r="31" spans="1:18" x14ac:dyDescent="0.2">
      <c r="A31" s="58" t="s">
        <v>149</v>
      </c>
      <c r="B31" s="24">
        <v>912</v>
      </c>
      <c r="C31" s="25">
        <v>456</v>
      </c>
      <c r="D31" s="26">
        <v>455</v>
      </c>
      <c r="E31" s="25">
        <v>428</v>
      </c>
      <c r="F31" s="26">
        <v>484</v>
      </c>
      <c r="G31" s="25">
        <v>62</v>
      </c>
      <c r="H31" s="27">
        <v>275</v>
      </c>
      <c r="I31" s="27">
        <v>242</v>
      </c>
      <c r="J31" s="26">
        <v>333</v>
      </c>
      <c r="K31" s="25">
        <v>639</v>
      </c>
      <c r="L31" s="27">
        <v>98</v>
      </c>
      <c r="M31" s="27">
        <v>102</v>
      </c>
      <c r="N31" s="26">
        <v>72</v>
      </c>
      <c r="O31" s="25">
        <v>169</v>
      </c>
      <c r="P31" s="27">
        <v>257</v>
      </c>
      <c r="Q31" s="27">
        <v>231</v>
      </c>
      <c r="R31" s="26">
        <v>254</v>
      </c>
    </row>
    <row r="32" spans="1:18" x14ac:dyDescent="0.2">
      <c r="A32" s="58"/>
      <c r="B32" s="32">
        <v>0.9</v>
      </c>
      <c r="C32" s="33">
        <v>0.89</v>
      </c>
      <c r="D32" s="34">
        <v>0.91</v>
      </c>
      <c r="E32" s="33">
        <v>0.89</v>
      </c>
      <c r="F32" s="34">
        <v>0.91</v>
      </c>
      <c r="G32" s="33">
        <v>0.76</v>
      </c>
      <c r="H32" s="35">
        <v>0.92</v>
      </c>
      <c r="I32" s="35">
        <v>0.91</v>
      </c>
      <c r="J32" s="34">
        <v>0.91</v>
      </c>
      <c r="K32" s="33">
        <v>0.9</v>
      </c>
      <c r="L32" s="35">
        <v>0.92</v>
      </c>
      <c r="M32" s="35">
        <v>0.85</v>
      </c>
      <c r="N32" s="34">
        <v>0.93</v>
      </c>
      <c r="O32" s="33">
        <v>0.94</v>
      </c>
      <c r="P32" s="35">
        <v>0.93</v>
      </c>
      <c r="Q32" s="35">
        <v>0.88</v>
      </c>
      <c r="R32" s="34">
        <v>0.88</v>
      </c>
    </row>
    <row r="33" spans="1:18" x14ac:dyDescent="0.2">
      <c r="A33" s="58"/>
      <c r="B33" s="24"/>
      <c r="C33" s="25"/>
      <c r="D33" s="26"/>
      <c r="E33" s="25"/>
      <c r="F33" s="26"/>
      <c r="G33" s="25"/>
      <c r="H33" s="27"/>
      <c r="I33" s="27"/>
      <c r="J33" s="26"/>
      <c r="K33" s="25"/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152</v>
      </c>
      <c r="B34" s="24">
        <v>270</v>
      </c>
      <c r="C34" s="25">
        <v>148</v>
      </c>
      <c r="D34" s="26">
        <v>122</v>
      </c>
      <c r="E34" s="25">
        <v>137</v>
      </c>
      <c r="F34" s="26">
        <v>133</v>
      </c>
      <c r="G34" s="25">
        <v>16</v>
      </c>
      <c r="H34" s="27">
        <v>72</v>
      </c>
      <c r="I34" s="27">
        <v>56</v>
      </c>
      <c r="J34" s="26">
        <v>126</v>
      </c>
      <c r="K34" s="25">
        <v>212</v>
      </c>
      <c r="L34" s="27">
        <v>14</v>
      </c>
      <c r="M34" s="27">
        <v>30</v>
      </c>
      <c r="N34" s="26">
        <v>14</v>
      </c>
      <c r="O34" s="25">
        <v>40</v>
      </c>
      <c r="P34" s="27">
        <v>69</v>
      </c>
      <c r="Q34" s="27">
        <v>71</v>
      </c>
      <c r="R34" s="26">
        <v>90</v>
      </c>
    </row>
    <row r="35" spans="1:18" x14ac:dyDescent="0.2">
      <c r="A35" s="58"/>
      <c r="B35" s="32">
        <v>0.27</v>
      </c>
      <c r="C35" s="33">
        <v>0.28999999999999998</v>
      </c>
      <c r="D35" s="34">
        <v>0.25</v>
      </c>
      <c r="E35" s="33">
        <v>0.28000000000000003</v>
      </c>
      <c r="F35" s="34">
        <v>0.25</v>
      </c>
      <c r="G35" s="33">
        <v>0.2</v>
      </c>
      <c r="H35" s="35">
        <v>0.24</v>
      </c>
      <c r="I35" s="35">
        <v>0.21</v>
      </c>
      <c r="J35" s="34">
        <v>0.34</v>
      </c>
      <c r="K35" s="33">
        <v>0.3</v>
      </c>
      <c r="L35" s="35">
        <v>0.13</v>
      </c>
      <c r="M35" s="35">
        <v>0.25</v>
      </c>
      <c r="N35" s="34">
        <v>0.18</v>
      </c>
      <c r="O35" s="33">
        <v>0.22</v>
      </c>
      <c r="P35" s="35">
        <v>0.25</v>
      </c>
      <c r="Q35" s="35">
        <v>0.27</v>
      </c>
      <c r="R35" s="34">
        <v>0.31</v>
      </c>
    </row>
    <row r="36" spans="1:18" x14ac:dyDescent="0.2">
      <c r="A36" s="58"/>
      <c r="B36" s="36" t="s">
        <v>267</v>
      </c>
      <c r="C36" s="25"/>
      <c r="D36" s="26"/>
      <c r="E36" s="25"/>
      <c r="F36" s="26"/>
      <c r="G36" s="25"/>
      <c r="H36" s="27"/>
      <c r="I36" s="27"/>
      <c r="J36" s="38" t="s">
        <v>251</v>
      </c>
      <c r="K36" s="37" t="s">
        <v>54</v>
      </c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154</v>
      </c>
      <c r="B37" s="24">
        <v>642</v>
      </c>
      <c r="C37" s="25">
        <v>309</v>
      </c>
      <c r="D37" s="26">
        <v>333</v>
      </c>
      <c r="E37" s="25">
        <v>291</v>
      </c>
      <c r="F37" s="26">
        <v>350</v>
      </c>
      <c r="G37" s="25">
        <v>45</v>
      </c>
      <c r="H37" s="27">
        <v>203</v>
      </c>
      <c r="I37" s="27">
        <v>186</v>
      </c>
      <c r="J37" s="26">
        <v>207</v>
      </c>
      <c r="K37" s="25">
        <v>427</v>
      </c>
      <c r="L37" s="27">
        <v>84</v>
      </c>
      <c r="M37" s="27">
        <v>72</v>
      </c>
      <c r="N37" s="26">
        <v>58</v>
      </c>
      <c r="O37" s="25">
        <v>129</v>
      </c>
      <c r="P37" s="27">
        <v>188</v>
      </c>
      <c r="Q37" s="27">
        <v>160</v>
      </c>
      <c r="R37" s="26">
        <v>164</v>
      </c>
    </row>
    <row r="38" spans="1:18" x14ac:dyDescent="0.2">
      <c r="A38" s="58"/>
      <c r="B38" s="32">
        <v>0.64</v>
      </c>
      <c r="C38" s="33">
        <v>0.6</v>
      </c>
      <c r="D38" s="34">
        <v>0.67</v>
      </c>
      <c r="E38" s="33">
        <v>0.6</v>
      </c>
      <c r="F38" s="34">
        <v>0.66</v>
      </c>
      <c r="G38" s="33">
        <v>0.56000000000000005</v>
      </c>
      <c r="H38" s="35">
        <v>0.68</v>
      </c>
      <c r="I38" s="35">
        <v>0.7</v>
      </c>
      <c r="J38" s="34">
        <v>0.56999999999999995</v>
      </c>
      <c r="K38" s="33">
        <v>0.6</v>
      </c>
      <c r="L38" s="35">
        <v>0.79</v>
      </c>
      <c r="M38" s="35">
        <v>0.61</v>
      </c>
      <c r="N38" s="34">
        <v>0.75</v>
      </c>
      <c r="O38" s="33">
        <v>0.71</v>
      </c>
      <c r="P38" s="35">
        <v>0.68</v>
      </c>
      <c r="Q38" s="35">
        <v>0.61</v>
      </c>
      <c r="R38" s="34">
        <v>0.56999999999999995</v>
      </c>
    </row>
    <row r="39" spans="1:18" x14ac:dyDescent="0.2">
      <c r="A39" s="58"/>
      <c r="B39" s="36" t="s">
        <v>268</v>
      </c>
      <c r="C39" s="25"/>
      <c r="D39" s="38" t="s">
        <v>80</v>
      </c>
      <c r="E39" s="25"/>
      <c r="F39" s="26"/>
      <c r="G39" s="25"/>
      <c r="H39" s="39" t="s">
        <v>14</v>
      </c>
      <c r="I39" s="39" t="s">
        <v>90</v>
      </c>
      <c r="J39" s="26"/>
      <c r="K39" s="25"/>
      <c r="L39" s="39" t="s">
        <v>47</v>
      </c>
      <c r="M39" s="27"/>
      <c r="N39" s="38" t="s">
        <v>64</v>
      </c>
      <c r="O39" s="37" t="s">
        <v>98</v>
      </c>
      <c r="P39" s="39" t="s">
        <v>22</v>
      </c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10</v>
      </c>
      <c r="C43" s="25">
        <v>5</v>
      </c>
      <c r="D43" s="26">
        <v>6</v>
      </c>
      <c r="E43" s="25">
        <v>10</v>
      </c>
      <c r="F43" s="26">
        <v>0</v>
      </c>
      <c r="G43" s="25">
        <v>0</v>
      </c>
      <c r="H43" s="27">
        <v>1</v>
      </c>
      <c r="I43" s="27">
        <v>9</v>
      </c>
      <c r="J43" s="26">
        <v>0</v>
      </c>
      <c r="K43" s="25">
        <v>2</v>
      </c>
      <c r="L43" s="27">
        <v>4</v>
      </c>
      <c r="M43" s="27">
        <v>5</v>
      </c>
      <c r="N43" s="26">
        <v>0</v>
      </c>
      <c r="O43" s="25">
        <v>0</v>
      </c>
      <c r="P43" s="27">
        <v>5</v>
      </c>
      <c r="Q43" s="27">
        <v>4</v>
      </c>
      <c r="R43" s="26">
        <v>1</v>
      </c>
    </row>
    <row r="44" spans="1:18" x14ac:dyDescent="0.2">
      <c r="A44" s="58"/>
      <c r="B44" s="32">
        <v>0.01</v>
      </c>
      <c r="C44" s="33">
        <v>0.01</v>
      </c>
      <c r="D44" s="34">
        <v>0.01</v>
      </c>
      <c r="E44" s="33">
        <v>0.02</v>
      </c>
      <c r="F44" s="26" t="s">
        <v>43</v>
      </c>
      <c r="G44" s="25" t="s">
        <v>43</v>
      </c>
      <c r="H44" s="27">
        <v>0</v>
      </c>
      <c r="I44" s="35">
        <v>0.03</v>
      </c>
      <c r="J44" s="26" t="s">
        <v>43</v>
      </c>
      <c r="K44" s="25">
        <v>0</v>
      </c>
      <c r="L44" s="35">
        <v>0.04</v>
      </c>
      <c r="M44" s="35">
        <v>0.04</v>
      </c>
      <c r="N44" s="26" t="s">
        <v>43</v>
      </c>
      <c r="O44" s="25" t="s">
        <v>43</v>
      </c>
      <c r="P44" s="35">
        <v>0.02</v>
      </c>
      <c r="Q44" s="35">
        <v>0.02</v>
      </c>
      <c r="R44" s="26">
        <v>0</v>
      </c>
    </row>
    <row r="45" spans="1:18" x14ac:dyDescent="0.2">
      <c r="A45" s="58"/>
      <c r="B45" s="36" t="s">
        <v>51</v>
      </c>
      <c r="C45" s="25"/>
      <c r="D45" s="26"/>
      <c r="E45" s="37" t="s">
        <v>28</v>
      </c>
      <c r="F45" s="26"/>
      <c r="G45" s="25"/>
      <c r="H45" s="27"/>
      <c r="I45" s="39" t="s">
        <v>208</v>
      </c>
      <c r="J45" s="26"/>
      <c r="K45" s="25"/>
      <c r="L45" s="39" t="s">
        <v>15</v>
      </c>
      <c r="M45" s="39" t="s">
        <v>15</v>
      </c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1" display="Back to ToC" xr:uid="{5443FCFA-27BC-4AE0-B6B6-6A7C9C82B566}"/>
  </hyperlinks>
  <pageMargins left="0.7" right="0.7" top="0.75" bottom="0.75" header="0.3" footer="0.3"/>
  <drawing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5CA199-80D5-4463-95B7-7127A64F2E1E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269</v>
      </c>
    </row>
    <row r="9" spans="1:18" x14ac:dyDescent="0.2">
      <c r="A9" s="45" t="s">
        <v>711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140</v>
      </c>
      <c r="B22" s="24">
        <v>27</v>
      </c>
      <c r="C22" s="25">
        <v>13</v>
      </c>
      <c r="D22" s="26">
        <v>14</v>
      </c>
      <c r="E22" s="25">
        <v>17</v>
      </c>
      <c r="F22" s="26">
        <v>10</v>
      </c>
      <c r="G22" s="25">
        <v>6</v>
      </c>
      <c r="H22" s="27">
        <v>4</v>
      </c>
      <c r="I22" s="27">
        <v>8</v>
      </c>
      <c r="J22" s="26">
        <v>9</v>
      </c>
      <c r="K22" s="25">
        <v>24</v>
      </c>
      <c r="L22" s="27">
        <v>1</v>
      </c>
      <c r="M22" s="27">
        <v>1</v>
      </c>
      <c r="N22" s="26">
        <v>1</v>
      </c>
      <c r="O22" s="25">
        <v>3</v>
      </c>
      <c r="P22" s="27">
        <v>4</v>
      </c>
      <c r="Q22" s="27">
        <v>13</v>
      </c>
      <c r="R22" s="26">
        <v>6</v>
      </c>
    </row>
    <row r="23" spans="1:18" x14ac:dyDescent="0.2">
      <c r="A23" s="58"/>
      <c r="B23" s="32">
        <v>0.03</v>
      </c>
      <c r="C23" s="33">
        <v>0.03</v>
      </c>
      <c r="D23" s="34">
        <v>0.03</v>
      </c>
      <c r="E23" s="33">
        <v>0.04</v>
      </c>
      <c r="F23" s="34">
        <v>0.02</v>
      </c>
      <c r="G23" s="33">
        <v>0.08</v>
      </c>
      <c r="H23" s="35">
        <v>0.01</v>
      </c>
      <c r="I23" s="35">
        <v>0.03</v>
      </c>
      <c r="J23" s="34">
        <v>0.02</v>
      </c>
      <c r="K23" s="33">
        <v>0.03</v>
      </c>
      <c r="L23" s="35">
        <v>0.01</v>
      </c>
      <c r="M23" s="35">
        <v>0.01</v>
      </c>
      <c r="N23" s="34">
        <v>0.01</v>
      </c>
      <c r="O23" s="33">
        <v>0.02</v>
      </c>
      <c r="P23" s="35">
        <v>0.01</v>
      </c>
      <c r="Q23" s="35">
        <v>0.05</v>
      </c>
      <c r="R23" s="34">
        <v>0.02</v>
      </c>
    </row>
    <row r="24" spans="1:18" x14ac:dyDescent="0.2">
      <c r="A24" s="58"/>
      <c r="B24" s="24"/>
      <c r="C24" s="25"/>
      <c r="D24" s="26"/>
      <c r="E24" s="25"/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39" t="s">
        <v>80</v>
      </c>
      <c r="R24" s="26"/>
    </row>
    <row r="25" spans="1:18" x14ac:dyDescent="0.2">
      <c r="A25" s="58" t="s">
        <v>144</v>
      </c>
      <c r="B25" s="24">
        <v>7</v>
      </c>
      <c r="C25" s="25">
        <v>4</v>
      </c>
      <c r="D25" s="26">
        <v>3</v>
      </c>
      <c r="E25" s="25">
        <v>4</v>
      </c>
      <c r="F25" s="26">
        <v>3</v>
      </c>
      <c r="G25" s="25">
        <v>0</v>
      </c>
      <c r="H25" s="27">
        <v>1</v>
      </c>
      <c r="I25" s="27">
        <v>3</v>
      </c>
      <c r="J25" s="26">
        <v>2</v>
      </c>
      <c r="K25" s="25">
        <v>5</v>
      </c>
      <c r="L25" s="27">
        <v>0</v>
      </c>
      <c r="M25" s="27">
        <v>1</v>
      </c>
      <c r="N25" s="26">
        <v>1</v>
      </c>
      <c r="O25" s="25">
        <v>2</v>
      </c>
      <c r="P25" s="27">
        <v>1</v>
      </c>
      <c r="Q25" s="27">
        <v>2</v>
      </c>
      <c r="R25" s="26">
        <v>1</v>
      </c>
    </row>
    <row r="26" spans="1:18" x14ac:dyDescent="0.2">
      <c r="A26" s="58"/>
      <c r="B26" s="32">
        <v>0.01</v>
      </c>
      <c r="C26" s="33">
        <v>0.01</v>
      </c>
      <c r="D26" s="34">
        <v>0.01</v>
      </c>
      <c r="E26" s="33">
        <v>0.01</v>
      </c>
      <c r="F26" s="34">
        <v>0.01</v>
      </c>
      <c r="G26" s="25" t="s">
        <v>43</v>
      </c>
      <c r="H26" s="27">
        <v>0</v>
      </c>
      <c r="I26" s="35">
        <v>0.01</v>
      </c>
      <c r="J26" s="34">
        <v>0.01</v>
      </c>
      <c r="K26" s="33">
        <v>0.01</v>
      </c>
      <c r="L26" s="27" t="s">
        <v>43</v>
      </c>
      <c r="M26" s="35">
        <v>0.01</v>
      </c>
      <c r="N26" s="34">
        <v>0.01</v>
      </c>
      <c r="O26" s="33">
        <v>0.01</v>
      </c>
      <c r="P26" s="27">
        <v>0</v>
      </c>
      <c r="Q26" s="35">
        <v>0.01</v>
      </c>
      <c r="R26" s="26">
        <v>0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146</v>
      </c>
      <c r="B28" s="24">
        <v>21</v>
      </c>
      <c r="C28" s="25">
        <v>9</v>
      </c>
      <c r="D28" s="26">
        <v>11</v>
      </c>
      <c r="E28" s="25">
        <v>14</v>
      </c>
      <c r="F28" s="26">
        <v>7</v>
      </c>
      <c r="G28" s="25">
        <v>6</v>
      </c>
      <c r="H28" s="27">
        <v>3</v>
      </c>
      <c r="I28" s="27">
        <v>5</v>
      </c>
      <c r="J28" s="26">
        <v>7</v>
      </c>
      <c r="K28" s="25">
        <v>19</v>
      </c>
      <c r="L28" s="27">
        <v>1</v>
      </c>
      <c r="M28" s="27">
        <v>0</v>
      </c>
      <c r="N28" s="26">
        <v>0</v>
      </c>
      <c r="O28" s="25">
        <v>1</v>
      </c>
      <c r="P28" s="27">
        <v>3</v>
      </c>
      <c r="Q28" s="27">
        <v>11</v>
      </c>
      <c r="R28" s="26">
        <v>5</v>
      </c>
    </row>
    <row r="29" spans="1:18" x14ac:dyDescent="0.2">
      <c r="A29" s="58"/>
      <c r="B29" s="32">
        <v>0.02</v>
      </c>
      <c r="C29" s="33">
        <v>0.02</v>
      </c>
      <c r="D29" s="34">
        <v>0.02</v>
      </c>
      <c r="E29" s="33">
        <v>0.03</v>
      </c>
      <c r="F29" s="34">
        <v>0.01</v>
      </c>
      <c r="G29" s="33">
        <v>0.08</v>
      </c>
      <c r="H29" s="35">
        <v>0.01</v>
      </c>
      <c r="I29" s="35">
        <v>0.02</v>
      </c>
      <c r="J29" s="34">
        <v>0.02</v>
      </c>
      <c r="K29" s="33">
        <v>0.03</v>
      </c>
      <c r="L29" s="35">
        <v>0.01</v>
      </c>
      <c r="M29" s="27" t="s">
        <v>43</v>
      </c>
      <c r="N29" s="26" t="s">
        <v>43</v>
      </c>
      <c r="O29" s="33">
        <v>0.01</v>
      </c>
      <c r="P29" s="35">
        <v>0.01</v>
      </c>
      <c r="Q29" s="35">
        <v>0.04</v>
      </c>
      <c r="R29" s="34">
        <v>0.02</v>
      </c>
    </row>
    <row r="30" spans="1:18" x14ac:dyDescent="0.2">
      <c r="A30" s="58"/>
      <c r="B30" s="24"/>
      <c r="C30" s="25"/>
      <c r="D30" s="26"/>
      <c r="E30" s="25"/>
      <c r="F30" s="26"/>
      <c r="G30" s="25"/>
      <c r="H30" s="27"/>
      <c r="I30" s="27"/>
      <c r="J30" s="26"/>
      <c r="K30" s="37" t="s">
        <v>6</v>
      </c>
      <c r="L30" s="27"/>
      <c r="M30" s="27"/>
      <c r="N30" s="26"/>
      <c r="O30" s="25"/>
      <c r="P30" s="27"/>
      <c r="Q30" s="39" t="s">
        <v>80</v>
      </c>
      <c r="R30" s="26"/>
    </row>
    <row r="31" spans="1:18" x14ac:dyDescent="0.2">
      <c r="A31" s="58" t="s">
        <v>149</v>
      </c>
      <c r="B31" s="24">
        <v>972</v>
      </c>
      <c r="C31" s="25">
        <v>494</v>
      </c>
      <c r="D31" s="26">
        <v>478</v>
      </c>
      <c r="E31" s="25">
        <v>454</v>
      </c>
      <c r="F31" s="26">
        <v>518</v>
      </c>
      <c r="G31" s="25">
        <v>75</v>
      </c>
      <c r="H31" s="27">
        <v>293</v>
      </c>
      <c r="I31" s="27">
        <v>249</v>
      </c>
      <c r="J31" s="26">
        <v>355</v>
      </c>
      <c r="K31" s="25">
        <v>680</v>
      </c>
      <c r="L31" s="27">
        <v>101</v>
      </c>
      <c r="M31" s="27">
        <v>114</v>
      </c>
      <c r="N31" s="26">
        <v>77</v>
      </c>
      <c r="O31" s="25">
        <v>177</v>
      </c>
      <c r="P31" s="27">
        <v>268</v>
      </c>
      <c r="Q31" s="27">
        <v>246</v>
      </c>
      <c r="R31" s="26">
        <v>282</v>
      </c>
    </row>
    <row r="32" spans="1:18" x14ac:dyDescent="0.2">
      <c r="A32" s="58"/>
      <c r="B32" s="32">
        <v>0.96</v>
      </c>
      <c r="C32" s="33">
        <v>0.97</v>
      </c>
      <c r="D32" s="34">
        <v>0.96</v>
      </c>
      <c r="E32" s="33">
        <v>0.94</v>
      </c>
      <c r="F32" s="34">
        <v>0.98</v>
      </c>
      <c r="G32" s="33">
        <v>0.92</v>
      </c>
      <c r="H32" s="35">
        <v>0.98</v>
      </c>
      <c r="I32" s="35">
        <v>0.93</v>
      </c>
      <c r="J32" s="34">
        <v>0.97</v>
      </c>
      <c r="K32" s="33">
        <v>0.96</v>
      </c>
      <c r="L32" s="35">
        <v>0.95</v>
      </c>
      <c r="M32" s="35">
        <v>0.95</v>
      </c>
      <c r="N32" s="34">
        <v>0.99</v>
      </c>
      <c r="O32" s="33">
        <v>0.98</v>
      </c>
      <c r="P32" s="35">
        <v>0.97</v>
      </c>
      <c r="Q32" s="35">
        <v>0.93</v>
      </c>
      <c r="R32" s="34">
        <v>0.97</v>
      </c>
    </row>
    <row r="33" spans="1:18" x14ac:dyDescent="0.2">
      <c r="A33" s="58"/>
      <c r="B33" s="36" t="s">
        <v>270</v>
      </c>
      <c r="C33" s="25"/>
      <c r="D33" s="26"/>
      <c r="E33" s="25"/>
      <c r="F33" s="38" t="s">
        <v>33</v>
      </c>
      <c r="G33" s="25"/>
      <c r="H33" s="39" t="s">
        <v>13</v>
      </c>
      <c r="I33" s="27"/>
      <c r="J33" s="38" t="s">
        <v>13</v>
      </c>
      <c r="K33" s="25"/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152</v>
      </c>
      <c r="B34" s="24">
        <v>188</v>
      </c>
      <c r="C34" s="25">
        <v>107</v>
      </c>
      <c r="D34" s="26">
        <v>80</v>
      </c>
      <c r="E34" s="25">
        <v>120</v>
      </c>
      <c r="F34" s="26">
        <v>67</v>
      </c>
      <c r="G34" s="25">
        <v>16</v>
      </c>
      <c r="H34" s="27">
        <v>54</v>
      </c>
      <c r="I34" s="27">
        <v>43</v>
      </c>
      <c r="J34" s="26">
        <v>74</v>
      </c>
      <c r="K34" s="25">
        <v>128</v>
      </c>
      <c r="L34" s="27">
        <v>15</v>
      </c>
      <c r="M34" s="27">
        <v>32</v>
      </c>
      <c r="N34" s="26">
        <v>13</v>
      </c>
      <c r="O34" s="25">
        <v>38</v>
      </c>
      <c r="P34" s="27">
        <v>49</v>
      </c>
      <c r="Q34" s="27">
        <v>50</v>
      </c>
      <c r="R34" s="26">
        <v>52</v>
      </c>
    </row>
    <row r="35" spans="1:18" x14ac:dyDescent="0.2">
      <c r="A35" s="58"/>
      <c r="B35" s="32">
        <v>0.19</v>
      </c>
      <c r="C35" s="33">
        <v>0.21</v>
      </c>
      <c r="D35" s="34">
        <v>0.16</v>
      </c>
      <c r="E35" s="33">
        <v>0.25</v>
      </c>
      <c r="F35" s="34">
        <v>0.13</v>
      </c>
      <c r="G35" s="33">
        <v>0.2</v>
      </c>
      <c r="H35" s="35">
        <v>0.18</v>
      </c>
      <c r="I35" s="35">
        <v>0.16</v>
      </c>
      <c r="J35" s="34">
        <v>0.2</v>
      </c>
      <c r="K35" s="33">
        <v>0.18</v>
      </c>
      <c r="L35" s="35">
        <v>0.14000000000000001</v>
      </c>
      <c r="M35" s="35">
        <v>0.27</v>
      </c>
      <c r="N35" s="34">
        <v>0.17</v>
      </c>
      <c r="O35" s="33">
        <v>0.21</v>
      </c>
      <c r="P35" s="35">
        <v>0.18</v>
      </c>
      <c r="Q35" s="35">
        <v>0.19</v>
      </c>
      <c r="R35" s="34">
        <v>0.18</v>
      </c>
    </row>
    <row r="36" spans="1:18" x14ac:dyDescent="0.2">
      <c r="A36" s="58"/>
      <c r="B36" s="36" t="s">
        <v>10</v>
      </c>
      <c r="C36" s="25"/>
      <c r="D36" s="26"/>
      <c r="E36" s="37" t="s">
        <v>28</v>
      </c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154</v>
      </c>
      <c r="B37" s="24">
        <v>785</v>
      </c>
      <c r="C37" s="25">
        <v>387</v>
      </c>
      <c r="D37" s="26">
        <v>398</v>
      </c>
      <c r="E37" s="25">
        <v>334</v>
      </c>
      <c r="F37" s="26">
        <v>451</v>
      </c>
      <c r="G37" s="25">
        <v>59</v>
      </c>
      <c r="H37" s="27">
        <v>240</v>
      </c>
      <c r="I37" s="27">
        <v>205</v>
      </c>
      <c r="J37" s="26">
        <v>281</v>
      </c>
      <c r="K37" s="25">
        <v>552</v>
      </c>
      <c r="L37" s="27">
        <v>87</v>
      </c>
      <c r="M37" s="27">
        <v>82</v>
      </c>
      <c r="N37" s="26">
        <v>64</v>
      </c>
      <c r="O37" s="25">
        <v>139</v>
      </c>
      <c r="P37" s="27">
        <v>219</v>
      </c>
      <c r="Q37" s="27">
        <v>196</v>
      </c>
      <c r="R37" s="26">
        <v>230</v>
      </c>
    </row>
    <row r="38" spans="1:18" x14ac:dyDescent="0.2">
      <c r="A38" s="58"/>
      <c r="B38" s="32">
        <v>0.78</v>
      </c>
      <c r="C38" s="33">
        <v>0.76</v>
      </c>
      <c r="D38" s="34">
        <v>0.8</v>
      </c>
      <c r="E38" s="33">
        <v>0.69</v>
      </c>
      <c r="F38" s="34">
        <v>0.85</v>
      </c>
      <c r="G38" s="33">
        <v>0.72</v>
      </c>
      <c r="H38" s="35">
        <v>0.8</v>
      </c>
      <c r="I38" s="35">
        <v>0.77</v>
      </c>
      <c r="J38" s="34">
        <v>0.77</v>
      </c>
      <c r="K38" s="33">
        <v>0.78</v>
      </c>
      <c r="L38" s="35">
        <v>0.81</v>
      </c>
      <c r="M38" s="35">
        <v>0.69</v>
      </c>
      <c r="N38" s="34">
        <v>0.82</v>
      </c>
      <c r="O38" s="33">
        <v>0.77</v>
      </c>
      <c r="P38" s="35">
        <v>0.79</v>
      </c>
      <c r="Q38" s="35">
        <v>0.75</v>
      </c>
      <c r="R38" s="34">
        <v>0.79</v>
      </c>
    </row>
    <row r="39" spans="1:18" x14ac:dyDescent="0.2">
      <c r="A39" s="58"/>
      <c r="B39" s="36" t="s">
        <v>9</v>
      </c>
      <c r="C39" s="25"/>
      <c r="D39" s="26"/>
      <c r="E39" s="25"/>
      <c r="F39" s="38" t="s">
        <v>33</v>
      </c>
      <c r="G39" s="25"/>
      <c r="H39" s="27"/>
      <c r="I39" s="27"/>
      <c r="J39" s="26"/>
      <c r="K39" s="25"/>
      <c r="L39" s="27"/>
      <c r="M39" s="27"/>
      <c r="N39" s="26"/>
      <c r="O39" s="25"/>
      <c r="P39" s="27"/>
      <c r="Q39" s="27"/>
      <c r="R39" s="26"/>
    </row>
    <row r="40" spans="1:18" x14ac:dyDescent="0.2">
      <c r="A40" s="58" t="s">
        <v>42</v>
      </c>
      <c r="B40" s="24">
        <v>0</v>
      </c>
      <c r="C40" s="25">
        <v>0</v>
      </c>
      <c r="D40" s="26">
        <v>0</v>
      </c>
      <c r="E40" s="25">
        <v>0</v>
      </c>
      <c r="F40" s="26">
        <v>0</v>
      </c>
      <c r="G40" s="25">
        <v>0</v>
      </c>
      <c r="H40" s="27">
        <v>0</v>
      </c>
      <c r="I40" s="27">
        <v>0</v>
      </c>
      <c r="J40" s="26">
        <v>0</v>
      </c>
      <c r="K40" s="25">
        <v>0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24" t="s">
        <v>43</v>
      </c>
      <c r="C41" s="25" t="s">
        <v>43</v>
      </c>
      <c r="D41" s="26" t="s">
        <v>43</v>
      </c>
      <c r="E41" s="25" t="s">
        <v>43</v>
      </c>
      <c r="F41" s="26" t="s">
        <v>43</v>
      </c>
      <c r="G41" s="25" t="s">
        <v>43</v>
      </c>
      <c r="H41" s="27" t="s">
        <v>43</v>
      </c>
      <c r="I41" s="27" t="s">
        <v>43</v>
      </c>
      <c r="J41" s="26" t="s">
        <v>43</v>
      </c>
      <c r="K41" s="25" t="s">
        <v>43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44</v>
      </c>
      <c r="B43" s="24">
        <v>11</v>
      </c>
      <c r="C43" s="25">
        <v>5</v>
      </c>
      <c r="D43" s="26">
        <v>6</v>
      </c>
      <c r="E43" s="25">
        <v>10</v>
      </c>
      <c r="F43" s="26">
        <v>0</v>
      </c>
      <c r="G43" s="25">
        <v>0</v>
      </c>
      <c r="H43" s="27">
        <v>1</v>
      </c>
      <c r="I43" s="27">
        <v>9</v>
      </c>
      <c r="J43" s="26">
        <v>0</v>
      </c>
      <c r="K43" s="25">
        <v>2</v>
      </c>
      <c r="L43" s="27">
        <v>4</v>
      </c>
      <c r="M43" s="27">
        <v>5</v>
      </c>
      <c r="N43" s="26">
        <v>0</v>
      </c>
      <c r="O43" s="25">
        <v>0</v>
      </c>
      <c r="P43" s="27">
        <v>5</v>
      </c>
      <c r="Q43" s="27">
        <v>4</v>
      </c>
      <c r="R43" s="26">
        <v>2</v>
      </c>
    </row>
    <row r="44" spans="1:18" x14ac:dyDescent="0.2">
      <c r="A44" s="58"/>
      <c r="B44" s="32">
        <v>0.01</v>
      </c>
      <c r="C44" s="33">
        <v>0.01</v>
      </c>
      <c r="D44" s="34">
        <v>0.01</v>
      </c>
      <c r="E44" s="33">
        <v>0.02</v>
      </c>
      <c r="F44" s="26">
        <v>0</v>
      </c>
      <c r="G44" s="25" t="s">
        <v>43</v>
      </c>
      <c r="H44" s="27">
        <v>0</v>
      </c>
      <c r="I44" s="35">
        <v>0.03</v>
      </c>
      <c r="J44" s="26">
        <v>0</v>
      </c>
      <c r="K44" s="25">
        <v>0</v>
      </c>
      <c r="L44" s="35">
        <v>0.04</v>
      </c>
      <c r="M44" s="35">
        <v>0.04</v>
      </c>
      <c r="N44" s="26" t="s">
        <v>43</v>
      </c>
      <c r="O44" s="25" t="s">
        <v>43</v>
      </c>
      <c r="P44" s="35">
        <v>0.02</v>
      </c>
      <c r="Q44" s="35">
        <v>0.02</v>
      </c>
      <c r="R44" s="34">
        <v>0.01</v>
      </c>
    </row>
    <row r="45" spans="1:18" x14ac:dyDescent="0.2">
      <c r="A45" s="58"/>
      <c r="B45" s="36" t="s">
        <v>271</v>
      </c>
      <c r="C45" s="25"/>
      <c r="D45" s="26"/>
      <c r="E45" s="37" t="s">
        <v>28</v>
      </c>
      <c r="F45" s="26"/>
      <c r="G45" s="25"/>
      <c r="H45" s="27"/>
      <c r="I45" s="39" t="s">
        <v>208</v>
      </c>
      <c r="J45" s="26"/>
      <c r="K45" s="25"/>
      <c r="L45" s="39" t="s">
        <v>15</v>
      </c>
      <c r="M45" s="39" t="s">
        <v>15</v>
      </c>
      <c r="N45" s="26"/>
      <c r="O45" s="25"/>
      <c r="P45" s="27"/>
      <c r="Q45" s="27"/>
      <c r="R45" s="26"/>
    </row>
    <row r="46" spans="1:18" x14ac:dyDescent="0.2">
      <c r="A46" s="58" t="s">
        <v>48</v>
      </c>
      <c r="B46" s="24">
        <v>0</v>
      </c>
      <c r="C46" s="25">
        <v>0</v>
      </c>
      <c r="D46" s="26">
        <v>0</v>
      </c>
      <c r="E46" s="25">
        <v>0</v>
      </c>
      <c r="F46" s="26">
        <v>0</v>
      </c>
      <c r="G46" s="25">
        <v>0</v>
      </c>
      <c r="H46" s="27">
        <v>0</v>
      </c>
      <c r="I46" s="27">
        <v>0</v>
      </c>
      <c r="J46" s="26">
        <v>0</v>
      </c>
      <c r="K46" s="25">
        <v>0</v>
      </c>
      <c r="L46" s="27">
        <v>0</v>
      </c>
      <c r="M46" s="27">
        <v>0</v>
      </c>
      <c r="N46" s="26">
        <v>0</v>
      </c>
      <c r="O46" s="25">
        <v>0</v>
      </c>
      <c r="P46" s="27">
        <v>0</v>
      </c>
      <c r="Q46" s="27">
        <v>0</v>
      </c>
      <c r="R46" s="26">
        <v>0</v>
      </c>
    </row>
    <row r="47" spans="1:18" x14ac:dyDescent="0.2">
      <c r="A47" s="58"/>
      <c r="B47" s="24" t="s">
        <v>43</v>
      </c>
      <c r="C47" s="25" t="s">
        <v>43</v>
      </c>
      <c r="D47" s="26" t="s">
        <v>43</v>
      </c>
      <c r="E47" s="25" t="s">
        <v>43</v>
      </c>
      <c r="F47" s="26" t="s">
        <v>43</v>
      </c>
      <c r="G47" s="25" t="s">
        <v>43</v>
      </c>
      <c r="H47" s="27" t="s">
        <v>43</v>
      </c>
      <c r="I47" s="27" t="s">
        <v>43</v>
      </c>
      <c r="J47" s="26" t="s">
        <v>43</v>
      </c>
      <c r="K47" s="25" t="s">
        <v>43</v>
      </c>
      <c r="L47" s="27" t="s">
        <v>43</v>
      </c>
      <c r="M47" s="27" t="s">
        <v>43</v>
      </c>
      <c r="N47" s="26" t="s">
        <v>43</v>
      </c>
      <c r="O47" s="25" t="s">
        <v>43</v>
      </c>
      <c r="P47" s="27" t="s">
        <v>43</v>
      </c>
      <c r="Q47" s="27" t="s">
        <v>43</v>
      </c>
      <c r="R47" s="26" t="s">
        <v>43</v>
      </c>
    </row>
    <row r="48" spans="1:18" x14ac:dyDescent="0.2">
      <c r="A48" s="58"/>
      <c r="B48" s="24"/>
      <c r="C48" s="25"/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27"/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2" display="Back to ToC" xr:uid="{3773DD46-431B-4BBF-81A9-1DDC7F8741B5}"/>
  </hyperlinks>
  <pageMargins left="0.7" right="0.7" top="0.75" bottom="0.75" header="0.3" footer="0.3"/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44F4460-675D-4366-BA82-C9DDDCE5B000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272</v>
      </c>
    </row>
    <row r="9" spans="1:18" x14ac:dyDescent="0.2">
      <c r="A9" s="45" t="s">
        <v>273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ht="25.5" x14ac:dyDescent="0.2">
      <c r="A22" s="58" t="s">
        <v>274</v>
      </c>
      <c r="B22" s="24">
        <v>103</v>
      </c>
      <c r="C22" s="25">
        <v>48</v>
      </c>
      <c r="D22" s="26">
        <v>55</v>
      </c>
      <c r="E22" s="25">
        <v>60</v>
      </c>
      <c r="F22" s="26">
        <v>43</v>
      </c>
      <c r="G22" s="25">
        <v>14</v>
      </c>
      <c r="H22" s="27">
        <v>19</v>
      </c>
      <c r="I22" s="27">
        <v>21</v>
      </c>
      <c r="J22" s="26">
        <v>48</v>
      </c>
      <c r="K22" s="25">
        <v>77</v>
      </c>
      <c r="L22" s="27">
        <v>8</v>
      </c>
      <c r="M22" s="27">
        <v>11</v>
      </c>
      <c r="N22" s="26">
        <v>8</v>
      </c>
      <c r="O22" s="25">
        <v>15</v>
      </c>
      <c r="P22" s="27">
        <v>16</v>
      </c>
      <c r="Q22" s="27">
        <v>30</v>
      </c>
      <c r="R22" s="26">
        <v>41</v>
      </c>
    </row>
    <row r="23" spans="1:18" x14ac:dyDescent="0.2">
      <c r="A23" s="58"/>
      <c r="B23" s="32">
        <v>0.1</v>
      </c>
      <c r="C23" s="33">
        <v>0.09</v>
      </c>
      <c r="D23" s="34">
        <v>0.11</v>
      </c>
      <c r="E23" s="33">
        <v>0.12</v>
      </c>
      <c r="F23" s="34">
        <v>0.08</v>
      </c>
      <c r="G23" s="33">
        <v>0.17</v>
      </c>
      <c r="H23" s="35">
        <v>7.0000000000000007E-2</v>
      </c>
      <c r="I23" s="35">
        <v>0.08</v>
      </c>
      <c r="J23" s="34">
        <v>0.13</v>
      </c>
      <c r="K23" s="33">
        <v>0.11</v>
      </c>
      <c r="L23" s="35">
        <v>7.0000000000000007E-2</v>
      </c>
      <c r="M23" s="35">
        <v>0.09</v>
      </c>
      <c r="N23" s="34">
        <v>0.1</v>
      </c>
      <c r="O23" s="33">
        <v>0.08</v>
      </c>
      <c r="P23" s="35">
        <v>0.06</v>
      </c>
      <c r="Q23" s="35">
        <v>0.12</v>
      </c>
      <c r="R23" s="34">
        <v>0.14000000000000001</v>
      </c>
    </row>
    <row r="24" spans="1:18" x14ac:dyDescent="0.2">
      <c r="A24" s="58"/>
      <c r="B24" s="36" t="s">
        <v>258</v>
      </c>
      <c r="C24" s="25"/>
      <c r="D24" s="26"/>
      <c r="E24" s="25"/>
      <c r="F24" s="26"/>
      <c r="G24" s="25"/>
      <c r="H24" s="27"/>
      <c r="I24" s="27"/>
      <c r="J24" s="38" t="s">
        <v>259</v>
      </c>
      <c r="K24" s="37" t="s">
        <v>6</v>
      </c>
      <c r="L24" s="27"/>
      <c r="M24" s="27"/>
      <c r="N24" s="26"/>
      <c r="O24" s="25"/>
      <c r="P24" s="27"/>
      <c r="Q24" s="27"/>
      <c r="R24" s="38" t="s">
        <v>227</v>
      </c>
    </row>
    <row r="25" spans="1:18" x14ac:dyDescent="0.2">
      <c r="A25" s="58" t="s">
        <v>275</v>
      </c>
      <c r="B25" s="24">
        <v>88</v>
      </c>
      <c r="C25" s="25">
        <v>51</v>
      </c>
      <c r="D25" s="26">
        <v>37</v>
      </c>
      <c r="E25" s="25">
        <v>43</v>
      </c>
      <c r="F25" s="26">
        <v>45</v>
      </c>
      <c r="G25" s="25">
        <v>20</v>
      </c>
      <c r="H25" s="27">
        <v>21</v>
      </c>
      <c r="I25" s="27">
        <v>15</v>
      </c>
      <c r="J25" s="26">
        <v>31</v>
      </c>
      <c r="K25" s="25">
        <v>66</v>
      </c>
      <c r="L25" s="27">
        <v>4</v>
      </c>
      <c r="M25" s="27">
        <v>13</v>
      </c>
      <c r="N25" s="26">
        <v>5</v>
      </c>
      <c r="O25" s="25">
        <v>11</v>
      </c>
      <c r="P25" s="27">
        <v>15</v>
      </c>
      <c r="Q25" s="27">
        <v>28</v>
      </c>
      <c r="R25" s="26">
        <v>34</v>
      </c>
    </row>
    <row r="26" spans="1:18" x14ac:dyDescent="0.2">
      <c r="A26" s="58"/>
      <c r="B26" s="32">
        <v>0.09</v>
      </c>
      <c r="C26" s="33">
        <v>0.1</v>
      </c>
      <c r="D26" s="34">
        <v>7.0000000000000007E-2</v>
      </c>
      <c r="E26" s="33">
        <v>0.09</v>
      </c>
      <c r="F26" s="34">
        <v>0.09</v>
      </c>
      <c r="G26" s="33">
        <v>0.24</v>
      </c>
      <c r="H26" s="35">
        <v>7.0000000000000007E-2</v>
      </c>
      <c r="I26" s="35">
        <v>0.06</v>
      </c>
      <c r="J26" s="34">
        <v>0.09</v>
      </c>
      <c r="K26" s="33">
        <v>0.09</v>
      </c>
      <c r="L26" s="35">
        <v>0.04</v>
      </c>
      <c r="M26" s="35">
        <v>0.11</v>
      </c>
      <c r="N26" s="34">
        <v>7.0000000000000007E-2</v>
      </c>
      <c r="O26" s="33">
        <v>0.06</v>
      </c>
      <c r="P26" s="35">
        <v>0.05</v>
      </c>
      <c r="Q26" s="35">
        <v>0.11</v>
      </c>
      <c r="R26" s="34">
        <v>0.12</v>
      </c>
    </row>
    <row r="27" spans="1:18" x14ac:dyDescent="0.2">
      <c r="A27" s="58"/>
      <c r="B27" s="36" t="s">
        <v>264</v>
      </c>
      <c r="C27" s="25"/>
      <c r="D27" s="26"/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38" t="s">
        <v>252</v>
      </c>
    </row>
    <row r="28" spans="1:18" x14ac:dyDescent="0.2">
      <c r="A28" s="58" t="s">
        <v>276</v>
      </c>
      <c r="B28" s="24">
        <v>50</v>
      </c>
      <c r="C28" s="25">
        <v>18</v>
      </c>
      <c r="D28" s="26">
        <v>32</v>
      </c>
      <c r="E28" s="25">
        <v>29</v>
      </c>
      <c r="F28" s="26">
        <v>20</v>
      </c>
      <c r="G28" s="25">
        <v>10</v>
      </c>
      <c r="H28" s="27">
        <v>11</v>
      </c>
      <c r="I28" s="27">
        <v>9</v>
      </c>
      <c r="J28" s="26">
        <v>20</v>
      </c>
      <c r="K28" s="25">
        <v>36</v>
      </c>
      <c r="L28" s="27">
        <v>4</v>
      </c>
      <c r="M28" s="27">
        <v>8</v>
      </c>
      <c r="N28" s="26">
        <v>2</v>
      </c>
      <c r="O28" s="25">
        <v>13</v>
      </c>
      <c r="P28" s="27">
        <v>12</v>
      </c>
      <c r="Q28" s="27">
        <v>16</v>
      </c>
      <c r="R28" s="26">
        <v>8</v>
      </c>
    </row>
    <row r="29" spans="1:18" x14ac:dyDescent="0.2">
      <c r="A29" s="58"/>
      <c r="B29" s="32">
        <v>0.05</v>
      </c>
      <c r="C29" s="33">
        <v>0.04</v>
      </c>
      <c r="D29" s="34">
        <v>0.06</v>
      </c>
      <c r="E29" s="33">
        <v>0.06</v>
      </c>
      <c r="F29" s="34">
        <v>0.04</v>
      </c>
      <c r="G29" s="33">
        <v>0.12</v>
      </c>
      <c r="H29" s="35">
        <v>0.04</v>
      </c>
      <c r="I29" s="35">
        <v>0.03</v>
      </c>
      <c r="J29" s="34">
        <v>0.05</v>
      </c>
      <c r="K29" s="33">
        <v>0.05</v>
      </c>
      <c r="L29" s="35">
        <v>0.04</v>
      </c>
      <c r="M29" s="35">
        <v>0.06</v>
      </c>
      <c r="N29" s="34">
        <v>0.03</v>
      </c>
      <c r="O29" s="33">
        <v>7.0000000000000007E-2</v>
      </c>
      <c r="P29" s="35">
        <v>0.04</v>
      </c>
      <c r="Q29" s="35">
        <v>0.06</v>
      </c>
      <c r="R29" s="34">
        <v>0.03</v>
      </c>
    </row>
    <row r="30" spans="1:18" x14ac:dyDescent="0.2">
      <c r="A30" s="58"/>
      <c r="B30" s="24"/>
      <c r="C30" s="25"/>
      <c r="D30" s="26"/>
      <c r="E30" s="25"/>
      <c r="F30" s="26"/>
      <c r="G30" s="25"/>
      <c r="H30" s="27"/>
      <c r="I30" s="27"/>
      <c r="J30" s="26"/>
      <c r="K30" s="25"/>
      <c r="L30" s="27"/>
      <c r="M30" s="27"/>
      <c r="N30" s="26"/>
      <c r="O30" s="25"/>
      <c r="P30" s="27"/>
      <c r="Q30" s="27"/>
      <c r="R30" s="26"/>
    </row>
    <row r="31" spans="1:18" ht="25.5" x14ac:dyDescent="0.2">
      <c r="A31" s="58" t="s">
        <v>277</v>
      </c>
      <c r="B31" s="24">
        <v>46</v>
      </c>
      <c r="C31" s="25">
        <v>25</v>
      </c>
      <c r="D31" s="26">
        <v>21</v>
      </c>
      <c r="E31" s="25">
        <v>25</v>
      </c>
      <c r="F31" s="26">
        <v>21</v>
      </c>
      <c r="G31" s="25">
        <v>9</v>
      </c>
      <c r="H31" s="27">
        <v>18</v>
      </c>
      <c r="I31" s="27">
        <v>9</v>
      </c>
      <c r="J31" s="26">
        <v>10</v>
      </c>
      <c r="K31" s="25">
        <v>33</v>
      </c>
      <c r="L31" s="27">
        <v>3</v>
      </c>
      <c r="M31" s="27">
        <v>7</v>
      </c>
      <c r="N31" s="26">
        <v>3</v>
      </c>
      <c r="O31" s="25">
        <v>10</v>
      </c>
      <c r="P31" s="27">
        <v>14</v>
      </c>
      <c r="Q31" s="27">
        <v>14</v>
      </c>
      <c r="R31" s="26">
        <v>9</v>
      </c>
    </row>
    <row r="32" spans="1:18" x14ac:dyDescent="0.2">
      <c r="A32" s="58"/>
      <c r="B32" s="32">
        <v>0.05</v>
      </c>
      <c r="C32" s="33">
        <v>0.05</v>
      </c>
      <c r="D32" s="34">
        <v>0.04</v>
      </c>
      <c r="E32" s="33">
        <v>0.05</v>
      </c>
      <c r="F32" s="34">
        <v>0.04</v>
      </c>
      <c r="G32" s="33">
        <v>0.11</v>
      </c>
      <c r="H32" s="35">
        <v>0.06</v>
      </c>
      <c r="I32" s="35">
        <v>0.03</v>
      </c>
      <c r="J32" s="34">
        <v>0.03</v>
      </c>
      <c r="K32" s="33">
        <v>0.05</v>
      </c>
      <c r="L32" s="35">
        <v>0.03</v>
      </c>
      <c r="M32" s="35">
        <v>0.06</v>
      </c>
      <c r="N32" s="34">
        <v>0.03</v>
      </c>
      <c r="O32" s="33">
        <v>0.05</v>
      </c>
      <c r="P32" s="35">
        <v>0.05</v>
      </c>
      <c r="Q32" s="35">
        <v>0.05</v>
      </c>
      <c r="R32" s="34">
        <v>0.03</v>
      </c>
    </row>
    <row r="33" spans="1:18" x14ac:dyDescent="0.2">
      <c r="A33" s="58"/>
      <c r="B33" s="36" t="s">
        <v>14</v>
      </c>
      <c r="C33" s="25"/>
      <c r="D33" s="26"/>
      <c r="E33" s="25"/>
      <c r="F33" s="26"/>
      <c r="G33" s="25"/>
      <c r="H33" s="27"/>
      <c r="I33" s="27"/>
      <c r="J33" s="26"/>
      <c r="K33" s="25"/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278</v>
      </c>
      <c r="B34" s="24">
        <v>35</v>
      </c>
      <c r="C34" s="25">
        <v>18</v>
      </c>
      <c r="D34" s="26">
        <v>17</v>
      </c>
      <c r="E34" s="25">
        <v>28</v>
      </c>
      <c r="F34" s="26">
        <v>7</v>
      </c>
      <c r="G34" s="25">
        <v>6</v>
      </c>
      <c r="H34" s="27">
        <v>8</v>
      </c>
      <c r="I34" s="27">
        <v>9</v>
      </c>
      <c r="J34" s="26">
        <v>12</v>
      </c>
      <c r="K34" s="25">
        <v>27</v>
      </c>
      <c r="L34" s="27">
        <v>3</v>
      </c>
      <c r="M34" s="27">
        <v>5</v>
      </c>
      <c r="N34" s="26">
        <v>0</v>
      </c>
      <c r="O34" s="25">
        <v>7</v>
      </c>
      <c r="P34" s="27">
        <v>4</v>
      </c>
      <c r="Q34" s="27">
        <v>19</v>
      </c>
      <c r="R34" s="26">
        <v>5</v>
      </c>
    </row>
    <row r="35" spans="1:18" x14ac:dyDescent="0.2">
      <c r="A35" s="58"/>
      <c r="B35" s="32">
        <v>0.03</v>
      </c>
      <c r="C35" s="33">
        <v>0.04</v>
      </c>
      <c r="D35" s="34">
        <v>0.03</v>
      </c>
      <c r="E35" s="33">
        <v>0.06</v>
      </c>
      <c r="F35" s="34">
        <v>0.01</v>
      </c>
      <c r="G35" s="33">
        <v>0.08</v>
      </c>
      <c r="H35" s="35">
        <v>0.03</v>
      </c>
      <c r="I35" s="35">
        <v>0.03</v>
      </c>
      <c r="J35" s="34">
        <v>0.03</v>
      </c>
      <c r="K35" s="33">
        <v>0.04</v>
      </c>
      <c r="L35" s="35">
        <v>0.03</v>
      </c>
      <c r="M35" s="35">
        <v>0.04</v>
      </c>
      <c r="N35" s="26" t="s">
        <v>43</v>
      </c>
      <c r="O35" s="33">
        <v>0.04</v>
      </c>
      <c r="P35" s="35">
        <v>0.02</v>
      </c>
      <c r="Q35" s="35">
        <v>7.0000000000000007E-2</v>
      </c>
      <c r="R35" s="34">
        <v>0.02</v>
      </c>
    </row>
    <row r="36" spans="1:18" x14ac:dyDescent="0.2">
      <c r="A36" s="58"/>
      <c r="B36" s="36" t="s">
        <v>10</v>
      </c>
      <c r="C36" s="25"/>
      <c r="D36" s="26"/>
      <c r="E36" s="37" t="s">
        <v>28</v>
      </c>
      <c r="F36" s="26"/>
      <c r="G36" s="25"/>
      <c r="H36" s="27"/>
      <c r="I36" s="27"/>
      <c r="J36" s="26"/>
      <c r="K36" s="37" t="s">
        <v>6</v>
      </c>
      <c r="L36" s="27"/>
      <c r="M36" s="27"/>
      <c r="N36" s="26"/>
      <c r="O36" s="25"/>
      <c r="P36" s="27"/>
      <c r="Q36" s="39" t="s">
        <v>89</v>
      </c>
      <c r="R36" s="26"/>
    </row>
    <row r="37" spans="1:18" ht="25.5" x14ac:dyDescent="0.2">
      <c r="A37" s="58" t="s">
        <v>279</v>
      </c>
      <c r="B37" s="24">
        <v>27</v>
      </c>
      <c r="C37" s="25">
        <v>13</v>
      </c>
      <c r="D37" s="26">
        <v>14</v>
      </c>
      <c r="E37" s="25">
        <v>17</v>
      </c>
      <c r="F37" s="26">
        <v>10</v>
      </c>
      <c r="G37" s="25">
        <v>6</v>
      </c>
      <c r="H37" s="27">
        <v>4</v>
      </c>
      <c r="I37" s="27">
        <v>8</v>
      </c>
      <c r="J37" s="26">
        <v>9</v>
      </c>
      <c r="K37" s="25">
        <v>24</v>
      </c>
      <c r="L37" s="27">
        <v>1</v>
      </c>
      <c r="M37" s="27">
        <v>1</v>
      </c>
      <c r="N37" s="26">
        <v>1</v>
      </c>
      <c r="O37" s="25">
        <v>3</v>
      </c>
      <c r="P37" s="27">
        <v>4</v>
      </c>
      <c r="Q37" s="27">
        <v>13</v>
      </c>
      <c r="R37" s="26">
        <v>6</v>
      </c>
    </row>
    <row r="38" spans="1:18" x14ac:dyDescent="0.2">
      <c r="A38" s="58"/>
      <c r="B38" s="32">
        <v>0.03</v>
      </c>
      <c r="C38" s="33">
        <v>0.03</v>
      </c>
      <c r="D38" s="34">
        <v>0.03</v>
      </c>
      <c r="E38" s="33">
        <v>0.04</v>
      </c>
      <c r="F38" s="34">
        <v>0.02</v>
      </c>
      <c r="G38" s="33">
        <v>0.08</v>
      </c>
      <c r="H38" s="35">
        <v>0.01</v>
      </c>
      <c r="I38" s="35">
        <v>0.03</v>
      </c>
      <c r="J38" s="34">
        <v>0.02</v>
      </c>
      <c r="K38" s="33">
        <v>0.03</v>
      </c>
      <c r="L38" s="35">
        <v>0.01</v>
      </c>
      <c r="M38" s="35">
        <v>0.01</v>
      </c>
      <c r="N38" s="34">
        <v>0.01</v>
      </c>
      <c r="O38" s="33">
        <v>0.02</v>
      </c>
      <c r="P38" s="35">
        <v>0.01</v>
      </c>
      <c r="Q38" s="35">
        <v>0.05</v>
      </c>
      <c r="R38" s="34">
        <v>0.02</v>
      </c>
    </row>
    <row r="39" spans="1:18" ht="13.5" thickBot="1" x14ac:dyDescent="0.25">
      <c r="A39" s="59"/>
      <c r="B39" s="53"/>
      <c r="C39" s="47"/>
      <c r="D39" s="48"/>
      <c r="E39" s="47"/>
      <c r="F39" s="48"/>
      <c r="G39" s="47"/>
      <c r="H39" s="50"/>
      <c r="I39" s="50"/>
      <c r="J39" s="48"/>
      <c r="K39" s="49" t="s">
        <v>6</v>
      </c>
      <c r="L39" s="50"/>
      <c r="M39" s="50"/>
      <c r="N39" s="48"/>
      <c r="O39" s="47"/>
      <c r="P39" s="50"/>
      <c r="Q39" s="51" t="s">
        <v>80</v>
      </c>
      <c r="R39" s="48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3" display="Back to ToC" xr:uid="{EB915BF3-9CDF-4C52-9A38-97168860E8E8}"/>
  </hyperlinks>
  <pageMargins left="0.7" right="0.7" top="0.75" bottom="0.75" header="0.3" footer="0.3"/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F8A226-C887-4EE6-B08B-B38739F191A7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280</v>
      </c>
    </row>
    <row r="9" spans="1:18" x14ac:dyDescent="0.2">
      <c r="A9" s="45" t="s">
        <v>281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ht="25.5" x14ac:dyDescent="0.2">
      <c r="A22" s="58" t="s">
        <v>279</v>
      </c>
      <c r="B22" s="24">
        <v>972</v>
      </c>
      <c r="C22" s="25">
        <v>494</v>
      </c>
      <c r="D22" s="26">
        <v>478</v>
      </c>
      <c r="E22" s="25">
        <v>454</v>
      </c>
      <c r="F22" s="26">
        <v>518</v>
      </c>
      <c r="G22" s="25">
        <v>75</v>
      </c>
      <c r="H22" s="27">
        <v>293</v>
      </c>
      <c r="I22" s="27">
        <v>249</v>
      </c>
      <c r="J22" s="26">
        <v>355</v>
      </c>
      <c r="K22" s="25">
        <v>680</v>
      </c>
      <c r="L22" s="27">
        <v>101</v>
      </c>
      <c r="M22" s="27">
        <v>114</v>
      </c>
      <c r="N22" s="26">
        <v>77</v>
      </c>
      <c r="O22" s="25">
        <v>177</v>
      </c>
      <c r="P22" s="27">
        <v>268</v>
      </c>
      <c r="Q22" s="27">
        <v>246</v>
      </c>
      <c r="R22" s="26">
        <v>282</v>
      </c>
    </row>
    <row r="23" spans="1:18" x14ac:dyDescent="0.2">
      <c r="A23" s="58"/>
      <c r="B23" s="32">
        <v>0.96</v>
      </c>
      <c r="C23" s="33">
        <v>0.97</v>
      </c>
      <c r="D23" s="34">
        <v>0.96</v>
      </c>
      <c r="E23" s="33">
        <v>0.94</v>
      </c>
      <c r="F23" s="34">
        <v>0.98</v>
      </c>
      <c r="G23" s="33">
        <v>0.92</v>
      </c>
      <c r="H23" s="35">
        <v>0.98</v>
      </c>
      <c r="I23" s="35">
        <v>0.93</v>
      </c>
      <c r="J23" s="34">
        <v>0.97</v>
      </c>
      <c r="K23" s="33">
        <v>0.96</v>
      </c>
      <c r="L23" s="35">
        <v>0.95</v>
      </c>
      <c r="M23" s="35">
        <v>0.95</v>
      </c>
      <c r="N23" s="34">
        <v>0.99</v>
      </c>
      <c r="O23" s="33">
        <v>0.98</v>
      </c>
      <c r="P23" s="35">
        <v>0.97</v>
      </c>
      <c r="Q23" s="35">
        <v>0.93</v>
      </c>
      <c r="R23" s="34">
        <v>0.97</v>
      </c>
    </row>
    <row r="24" spans="1:18" x14ac:dyDescent="0.2">
      <c r="A24" s="58"/>
      <c r="B24" s="36" t="s">
        <v>270</v>
      </c>
      <c r="C24" s="25"/>
      <c r="D24" s="26"/>
      <c r="E24" s="25"/>
      <c r="F24" s="38" t="s">
        <v>33</v>
      </c>
      <c r="G24" s="25"/>
      <c r="H24" s="39" t="s">
        <v>13</v>
      </c>
      <c r="I24" s="27"/>
      <c r="J24" s="38" t="s">
        <v>13</v>
      </c>
      <c r="K24" s="25"/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278</v>
      </c>
      <c r="B25" s="24">
        <v>960</v>
      </c>
      <c r="C25" s="25">
        <v>487</v>
      </c>
      <c r="D25" s="26">
        <v>474</v>
      </c>
      <c r="E25" s="25">
        <v>443</v>
      </c>
      <c r="F25" s="26">
        <v>518</v>
      </c>
      <c r="G25" s="25">
        <v>75</v>
      </c>
      <c r="H25" s="27">
        <v>286</v>
      </c>
      <c r="I25" s="27">
        <v>246</v>
      </c>
      <c r="J25" s="26">
        <v>353</v>
      </c>
      <c r="K25" s="25">
        <v>674</v>
      </c>
      <c r="L25" s="27">
        <v>99</v>
      </c>
      <c r="M25" s="27">
        <v>110</v>
      </c>
      <c r="N25" s="26">
        <v>78</v>
      </c>
      <c r="O25" s="25">
        <v>173</v>
      </c>
      <c r="P25" s="27">
        <v>267</v>
      </c>
      <c r="Q25" s="27">
        <v>240</v>
      </c>
      <c r="R25" s="26">
        <v>280</v>
      </c>
    </row>
    <row r="26" spans="1:18" x14ac:dyDescent="0.2">
      <c r="A26" s="58"/>
      <c r="B26" s="32">
        <v>0.95</v>
      </c>
      <c r="C26" s="33">
        <v>0.95</v>
      </c>
      <c r="D26" s="34">
        <v>0.95</v>
      </c>
      <c r="E26" s="33">
        <v>0.92</v>
      </c>
      <c r="F26" s="34">
        <v>0.98</v>
      </c>
      <c r="G26" s="33">
        <v>0.92</v>
      </c>
      <c r="H26" s="35">
        <v>0.96</v>
      </c>
      <c r="I26" s="35">
        <v>0.93</v>
      </c>
      <c r="J26" s="34">
        <v>0.97</v>
      </c>
      <c r="K26" s="33">
        <v>0.95</v>
      </c>
      <c r="L26" s="35">
        <v>0.93</v>
      </c>
      <c r="M26" s="35">
        <v>0.92</v>
      </c>
      <c r="N26" s="34">
        <v>1</v>
      </c>
      <c r="O26" s="33">
        <v>0.96</v>
      </c>
      <c r="P26" s="35">
        <v>0.96</v>
      </c>
      <c r="Q26" s="35">
        <v>0.91</v>
      </c>
      <c r="R26" s="34">
        <v>0.97</v>
      </c>
    </row>
    <row r="27" spans="1:18" x14ac:dyDescent="0.2">
      <c r="A27" s="58"/>
      <c r="B27" s="36" t="s">
        <v>246</v>
      </c>
      <c r="C27" s="25"/>
      <c r="D27" s="26"/>
      <c r="E27" s="25"/>
      <c r="F27" s="38" t="s">
        <v>33</v>
      </c>
      <c r="G27" s="25"/>
      <c r="H27" s="27"/>
      <c r="I27" s="27"/>
      <c r="J27" s="38" t="s">
        <v>82</v>
      </c>
      <c r="K27" s="25"/>
      <c r="L27" s="27"/>
      <c r="M27" s="27"/>
      <c r="N27" s="26"/>
      <c r="O27" s="25"/>
      <c r="P27" s="39" t="s">
        <v>61</v>
      </c>
      <c r="Q27" s="27"/>
      <c r="R27" s="38" t="s">
        <v>21</v>
      </c>
    </row>
    <row r="28" spans="1:18" ht="25.5" x14ac:dyDescent="0.2">
      <c r="A28" s="58" t="s">
        <v>277</v>
      </c>
      <c r="B28" s="24">
        <v>953</v>
      </c>
      <c r="C28" s="25">
        <v>482</v>
      </c>
      <c r="D28" s="26">
        <v>471</v>
      </c>
      <c r="E28" s="25">
        <v>446</v>
      </c>
      <c r="F28" s="26">
        <v>507</v>
      </c>
      <c r="G28" s="25">
        <v>73</v>
      </c>
      <c r="H28" s="27">
        <v>278</v>
      </c>
      <c r="I28" s="27">
        <v>247</v>
      </c>
      <c r="J28" s="26">
        <v>355</v>
      </c>
      <c r="K28" s="25">
        <v>671</v>
      </c>
      <c r="L28" s="27">
        <v>99</v>
      </c>
      <c r="M28" s="27">
        <v>107</v>
      </c>
      <c r="N28" s="26">
        <v>75</v>
      </c>
      <c r="O28" s="25">
        <v>170</v>
      </c>
      <c r="P28" s="27">
        <v>258</v>
      </c>
      <c r="Q28" s="27">
        <v>246</v>
      </c>
      <c r="R28" s="26">
        <v>279</v>
      </c>
    </row>
    <row r="29" spans="1:18" x14ac:dyDescent="0.2">
      <c r="A29" s="58"/>
      <c r="B29" s="32">
        <v>0.94</v>
      </c>
      <c r="C29" s="33">
        <v>0.94</v>
      </c>
      <c r="D29" s="34">
        <v>0.95</v>
      </c>
      <c r="E29" s="33">
        <v>0.93</v>
      </c>
      <c r="F29" s="34">
        <v>0.96</v>
      </c>
      <c r="G29" s="33">
        <v>0.89</v>
      </c>
      <c r="H29" s="35">
        <v>0.93</v>
      </c>
      <c r="I29" s="35">
        <v>0.93</v>
      </c>
      <c r="J29" s="34">
        <v>0.97</v>
      </c>
      <c r="K29" s="33">
        <v>0.95</v>
      </c>
      <c r="L29" s="35">
        <v>0.93</v>
      </c>
      <c r="M29" s="35">
        <v>0.9</v>
      </c>
      <c r="N29" s="34">
        <v>0.97</v>
      </c>
      <c r="O29" s="33">
        <v>0.94</v>
      </c>
      <c r="P29" s="35">
        <v>0.93</v>
      </c>
      <c r="Q29" s="35">
        <v>0.93</v>
      </c>
      <c r="R29" s="34">
        <v>0.96</v>
      </c>
    </row>
    <row r="30" spans="1:18" x14ac:dyDescent="0.2">
      <c r="A30" s="58"/>
      <c r="B30" s="24"/>
      <c r="C30" s="25"/>
      <c r="D30" s="26"/>
      <c r="E30" s="25"/>
      <c r="F30" s="38" t="s">
        <v>80</v>
      </c>
      <c r="G30" s="25"/>
      <c r="H30" s="27"/>
      <c r="I30" s="27"/>
      <c r="J30" s="38" t="s">
        <v>249</v>
      </c>
      <c r="K30" s="37" t="s">
        <v>6</v>
      </c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276</v>
      </c>
      <c r="B31" s="24">
        <v>946</v>
      </c>
      <c r="C31" s="25">
        <v>487</v>
      </c>
      <c r="D31" s="26">
        <v>460</v>
      </c>
      <c r="E31" s="25">
        <v>442</v>
      </c>
      <c r="F31" s="26">
        <v>504</v>
      </c>
      <c r="G31" s="25">
        <v>72</v>
      </c>
      <c r="H31" s="27">
        <v>285</v>
      </c>
      <c r="I31" s="27">
        <v>247</v>
      </c>
      <c r="J31" s="26">
        <v>343</v>
      </c>
      <c r="K31" s="25">
        <v>668</v>
      </c>
      <c r="L31" s="27">
        <v>96</v>
      </c>
      <c r="M31" s="27">
        <v>107</v>
      </c>
      <c r="N31" s="26">
        <v>75</v>
      </c>
      <c r="O31" s="25">
        <v>167</v>
      </c>
      <c r="P31" s="27">
        <v>259</v>
      </c>
      <c r="Q31" s="27">
        <v>241</v>
      </c>
      <c r="R31" s="26">
        <v>280</v>
      </c>
    </row>
    <row r="32" spans="1:18" x14ac:dyDescent="0.2">
      <c r="A32" s="58"/>
      <c r="B32" s="32">
        <v>0.94</v>
      </c>
      <c r="C32" s="33">
        <v>0.95</v>
      </c>
      <c r="D32" s="34">
        <v>0.92</v>
      </c>
      <c r="E32" s="33">
        <v>0.92</v>
      </c>
      <c r="F32" s="34">
        <v>0.95</v>
      </c>
      <c r="G32" s="33">
        <v>0.88</v>
      </c>
      <c r="H32" s="35">
        <v>0.96</v>
      </c>
      <c r="I32" s="35">
        <v>0.93</v>
      </c>
      <c r="J32" s="34">
        <v>0.94</v>
      </c>
      <c r="K32" s="33">
        <v>0.95</v>
      </c>
      <c r="L32" s="35">
        <v>0.9</v>
      </c>
      <c r="M32" s="35">
        <v>0.9</v>
      </c>
      <c r="N32" s="34">
        <v>0.97</v>
      </c>
      <c r="O32" s="33">
        <v>0.92</v>
      </c>
      <c r="P32" s="35">
        <v>0.94</v>
      </c>
      <c r="Q32" s="35">
        <v>0.91</v>
      </c>
      <c r="R32" s="34">
        <v>0.97</v>
      </c>
    </row>
    <row r="33" spans="1:18" x14ac:dyDescent="0.2">
      <c r="A33" s="58"/>
      <c r="B33" s="24"/>
      <c r="C33" s="25"/>
      <c r="D33" s="26"/>
      <c r="E33" s="25"/>
      <c r="F33" s="38" t="s">
        <v>80</v>
      </c>
      <c r="G33" s="25"/>
      <c r="H33" s="27"/>
      <c r="I33" s="27"/>
      <c r="J33" s="26"/>
      <c r="K33" s="37" t="s">
        <v>6</v>
      </c>
      <c r="L33" s="27"/>
      <c r="M33" s="27"/>
      <c r="N33" s="26"/>
      <c r="O33" s="25"/>
      <c r="P33" s="27"/>
      <c r="Q33" s="27"/>
      <c r="R33" s="38" t="s">
        <v>192</v>
      </c>
    </row>
    <row r="34" spans="1:18" x14ac:dyDescent="0.2">
      <c r="A34" s="58" t="s">
        <v>275</v>
      </c>
      <c r="B34" s="24">
        <v>912</v>
      </c>
      <c r="C34" s="25">
        <v>456</v>
      </c>
      <c r="D34" s="26">
        <v>455</v>
      </c>
      <c r="E34" s="25">
        <v>428</v>
      </c>
      <c r="F34" s="26">
        <v>484</v>
      </c>
      <c r="G34" s="25">
        <v>62</v>
      </c>
      <c r="H34" s="27">
        <v>275</v>
      </c>
      <c r="I34" s="27">
        <v>242</v>
      </c>
      <c r="J34" s="26">
        <v>333</v>
      </c>
      <c r="K34" s="25">
        <v>639</v>
      </c>
      <c r="L34" s="27">
        <v>98</v>
      </c>
      <c r="M34" s="27">
        <v>102</v>
      </c>
      <c r="N34" s="26">
        <v>72</v>
      </c>
      <c r="O34" s="25">
        <v>169</v>
      </c>
      <c r="P34" s="27">
        <v>257</v>
      </c>
      <c r="Q34" s="27">
        <v>231</v>
      </c>
      <c r="R34" s="26">
        <v>254</v>
      </c>
    </row>
    <row r="35" spans="1:18" x14ac:dyDescent="0.2">
      <c r="A35" s="58"/>
      <c r="B35" s="32">
        <v>0.9</v>
      </c>
      <c r="C35" s="33">
        <v>0.89</v>
      </c>
      <c r="D35" s="34">
        <v>0.91</v>
      </c>
      <c r="E35" s="33">
        <v>0.89</v>
      </c>
      <c r="F35" s="34">
        <v>0.91</v>
      </c>
      <c r="G35" s="33">
        <v>0.76</v>
      </c>
      <c r="H35" s="35">
        <v>0.92</v>
      </c>
      <c r="I35" s="35">
        <v>0.91</v>
      </c>
      <c r="J35" s="34">
        <v>0.91</v>
      </c>
      <c r="K35" s="33">
        <v>0.9</v>
      </c>
      <c r="L35" s="35">
        <v>0.92</v>
      </c>
      <c r="M35" s="35">
        <v>0.85</v>
      </c>
      <c r="N35" s="34">
        <v>0.93</v>
      </c>
      <c r="O35" s="33">
        <v>0.94</v>
      </c>
      <c r="P35" s="35">
        <v>0.93</v>
      </c>
      <c r="Q35" s="35">
        <v>0.88</v>
      </c>
      <c r="R35" s="34">
        <v>0.88</v>
      </c>
    </row>
    <row r="36" spans="1:18" x14ac:dyDescent="0.2">
      <c r="A36" s="58"/>
      <c r="B36" s="24"/>
      <c r="C36" s="25"/>
      <c r="D36" s="26"/>
      <c r="E36" s="25"/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26"/>
    </row>
    <row r="37" spans="1:18" ht="25.5" x14ac:dyDescent="0.2">
      <c r="A37" s="58" t="s">
        <v>274</v>
      </c>
      <c r="B37" s="24">
        <v>893</v>
      </c>
      <c r="C37" s="25">
        <v>456</v>
      </c>
      <c r="D37" s="26">
        <v>438</v>
      </c>
      <c r="E37" s="25">
        <v>411</v>
      </c>
      <c r="F37" s="26">
        <v>482</v>
      </c>
      <c r="G37" s="25">
        <v>68</v>
      </c>
      <c r="H37" s="27">
        <v>277</v>
      </c>
      <c r="I37" s="27">
        <v>235</v>
      </c>
      <c r="J37" s="26">
        <v>313</v>
      </c>
      <c r="K37" s="25">
        <v>627</v>
      </c>
      <c r="L37" s="27">
        <v>91</v>
      </c>
      <c r="M37" s="27">
        <v>104</v>
      </c>
      <c r="N37" s="26">
        <v>70</v>
      </c>
      <c r="O37" s="25">
        <v>165</v>
      </c>
      <c r="P37" s="27">
        <v>256</v>
      </c>
      <c r="Q37" s="27">
        <v>227</v>
      </c>
      <c r="R37" s="26">
        <v>246</v>
      </c>
    </row>
    <row r="38" spans="1:18" x14ac:dyDescent="0.2">
      <c r="A38" s="58"/>
      <c r="B38" s="32">
        <v>0.88</v>
      </c>
      <c r="C38" s="33">
        <v>0.89</v>
      </c>
      <c r="D38" s="34">
        <v>0.88</v>
      </c>
      <c r="E38" s="33">
        <v>0.85</v>
      </c>
      <c r="F38" s="34">
        <v>0.91</v>
      </c>
      <c r="G38" s="33">
        <v>0.83</v>
      </c>
      <c r="H38" s="35">
        <v>0.93</v>
      </c>
      <c r="I38" s="35">
        <v>0.88</v>
      </c>
      <c r="J38" s="34">
        <v>0.86</v>
      </c>
      <c r="K38" s="33">
        <v>0.89</v>
      </c>
      <c r="L38" s="35">
        <v>0.86</v>
      </c>
      <c r="M38" s="35">
        <v>0.87</v>
      </c>
      <c r="N38" s="34">
        <v>0.9</v>
      </c>
      <c r="O38" s="33">
        <v>0.91</v>
      </c>
      <c r="P38" s="35">
        <v>0.92</v>
      </c>
      <c r="Q38" s="35">
        <v>0.86</v>
      </c>
      <c r="R38" s="34">
        <v>0.85</v>
      </c>
    </row>
    <row r="39" spans="1:18" ht="13.5" thickBot="1" x14ac:dyDescent="0.25">
      <c r="A39" s="59"/>
      <c r="B39" s="46" t="s">
        <v>261</v>
      </c>
      <c r="C39" s="47"/>
      <c r="D39" s="48"/>
      <c r="E39" s="47"/>
      <c r="F39" s="52" t="s">
        <v>33</v>
      </c>
      <c r="G39" s="47"/>
      <c r="H39" s="51" t="s">
        <v>90</v>
      </c>
      <c r="I39" s="50"/>
      <c r="J39" s="48"/>
      <c r="K39" s="49" t="s">
        <v>80</v>
      </c>
      <c r="L39" s="50"/>
      <c r="M39" s="50"/>
      <c r="N39" s="48"/>
      <c r="O39" s="47"/>
      <c r="P39" s="51" t="s">
        <v>190</v>
      </c>
      <c r="Q39" s="50"/>
      <c r="R39" s="48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4" display="Back to ToC" xr:uid="{39662B2D-74C4-48C3-9448-8DDCA47D97FB}"/>
  </hyperlinks>
  <pageMargins left="0.7" right="0.7" top="0.75" bottom="0.75" header="0.3" footer="0.3"/>
  <drawing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2357AB-9EDC-430A-B683-3DCDC640CE2D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282</v>
      </c>
    </row>
    <row r="9" spans="1:18" x14ac:dyDescent="0.2">
      <c r="A9" s="45" t="s">
        <v>283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284</v>
      </c>
      <c r="B22" s="24">
        <v>1010</v>
      </c>
      <c r="C22" s="25">
        <v>512</v>
      </c>
      <c r="D22" s="26">
        <v>498</v>
      </c>
      <c r="E22" s="25">
        <v>481</v>
      </c>
      <c r="F22" s="26">
        <v>529</v>
      </c>
      <c r="G22" s="25">
        <v>81</v>
      </c>
      <c r="H22" s="27">
        <v>298</v>
      </c>
      <c r="I22" s="27">
        <v>266</v>
      </c>
      <c r="J22" s="26">
        <v>365</v>
      </c>
      <c r="K22" s="25">
        <v>706</v>
      </c>
      <c r="L22" s="27">
        <v>107</v>
      </c>
      <c r="M22" s="27">
        <v>120</v>
      </c>
      <c r="N22" s="26">
        <v>78</v>
      </c>
      <c r="O22" s="25">
        <v>180</v>
      </c>
      <c r="P22" s="27">
        <v>277</v>
      </c>
      <c r="Q22" s="27">
        <v>263</v>
      </c>
      <c r="R22" s="26">
        <v>290</v>
      </c>
    </row>
    <row r="23" spans="1:18" x14ac:dyDescent="0.2">
      <c r="A23" s="58"/>
      <c r="B23" s="32">
        <v>1</v>
      </c>
      <c r="C23" s="33">
        <v>1</v>
      </c>
      <c r="D23" s="34">
        <v>1</v>
      </c>
      <c r="E23" s="33">
        <v>1</v>
      </c>
      <c r="F23" s="34">
        <v>1</v>
      </c>
      <c r="G23" s="33">
        <v>1</v>
      </c>
      <c r="H23" s="35">
        <v>1</v>
      </c>
      <c r="I23" s="35">
        <v>1</v>
      </c>
      <c r="J23" s="34">
        <v>1</v>
      </c>
      <c r="K23" s="33">
        <v>1</v>
      </c>
      <c r="L23" s="35">
        <v>1</v>
      </c>
      <c r="M23" s="35">
        <v>1</v>
      </c>
      <c r="N23" s="34">
        <v>1</v>
      </c>
      <c r="O23" s="33">
        <v>1</v>
      </c>
      <c r="P23" s="35">
        <v>1</v>
      </c>
      <c r="Q23" s="35">
        <v>1</v>
      </c>
      <c r="R23" s="34">
        <v>1</v>
      </c>
    </row>
    <row r="24" spans="1:18" x14ac:dyDescent="0.2">
      <c r="A24" s="58"/>
      <c r="B24" s="24"/>
      <c r="C24" s="25"/>
      <c r="D24" s="26"/>
      <c r="E24" s="25"/>
      <c r="F24" s="26"/>
      <c r="G24" s="25"/>
      <c r="H24" s="27"/>
      <c r="I24" s="27"/>
      <c r="J24" s="26"/>
      <c r="K24" s="25"/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285</v>
      </c>
      <c r="B25" s="24">
        <v>0</v>
      </c>
      <c r="C25" s="25">
        <v>0</v>
      </c>
      <c r="D25" s="26">
        <v>0</v>
      </c>
      <c r="E25" s="25">
        <v>0</v>
      </c>
      <c r="F25" s="26">
        <v>0</v>
      </c>
      <c r="G25" s="25">
        <v>0</v>
      </c>
      <c r="H25" s="27">
        <v>0</v>
      </c>
      <c r="I25" s="27">
        <v>0</v>
      </c>
      <c r="J25" s="26">
        <v>0</v>
      </c>
      <c r="K25" s="25">
        <v>0</v>
      </c>
      <c r="L25" s="27">
        <v>0</v>
      </c>
      <c r="M25" s="27">
        <v>0</v>
      </c>
      <c r="N25" s="26">
        <v>0</v>
      </c>
      <c r="O25" s="25">
        <v>0</v>
      </c>
      <c r="P25" s="27">
        <v>0</v>
      </c>
      <c r="Q25" s="27">
        <v>0</v>
      </c>
      <c r="R25" s="26">
        <v>0</v>
      </c>
    </row>
    <row r="26" spans="1:18" x14ac:dyDescent="0.2">
      <c r="A26" s="58"/>
      <c r="B26" s="24" t="s">
        <v>43</v>
      </c>
      <c r="C26" s="25" t="s">
        <v>43</v>
      </c>
      <c r="D26" s="26" t="s">
        <v>43</v>
      </c>
      <c r="E26" s="25" t="s">
        <v>43</v>
      </c>
      <c r="F26" s="26" t="s">
        <v>43</v>
      </c>
      <c r="G26" s="25" t="s">
        <v>43</v>
      </c>
      <c r="H26" s="27" t="s">
        <v>43</v>
      </c>
      <c r="I26" s="27" t="s">
        <v>43</v>
      </c>
      <c r="J26" s="26" t="s">
        <v>43</v>
      </c>
      <c r="K26" s="25" t="s">
        <v>43</v>
      </c>
      <c r="L26" s="27" t="s">
        <v>43</v>
      </c>
      <c r="M26" s="27" t="s">
        <v>43</v>
      </c>
      <c r="N26" s="26" t="s">
        <v>43</v>
      </c>
      <c r="O26" s="25" t="s">
        <v>43</v>
      </c>
      <c r="P26" s="27" t="s">
        <v>43</v>
      </c>
      <c r="Q26" s="27" t="s">
        <v>43</v>
      </c>
      <c r="R26" s="26" t="s">
        <v>43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49</v>
      </c>
      <c r="B28" s="24">
        <v>1010</v>
      </c>
      <c r="C28" s="25">
        <v>512</v>
      </c>
      <c r="D28" s="26">
        <v>498</v>
      </c>
      <c r="E28" s="25">
        <v>481</v>
      </c>
      <c r="F28" s="26">
        <v>529</v>
      </c>
      <c r="G28" s="25">
        <v>81</v>
      </c>
      <c r="H28" s="27">
        <v>298</v>
      </c>
      <c r="I28" s="27">
        <v>266</v>
      </c>
      <c r="J28" s="26">
        <v>365</v>
      </c>
      <c r="K28" s="25">
        <v>706</v>
      </c>
      <c r="L28" s="27">
        <v>107</v>
      </c>
      <c r="M28" s="27">
        <v>120</v>
      </c>
      <c r="N28" s="26">
        <v>78</v>
      </c>
      <c r="O28" s="25">
        <v>180</v>
      </c>
      <c r="P28" s="27">
        <v>277</v>
      </c>
      <c r="Q28" s="27">
        <v>263</v>
      </c>
      <c r="R28" s="26">
        <v>290</v>
      </c>
    </row>
    <row r="29" spans="1:18" ht="13.5" thickBot="1" x14ac:dyDescent="0.25">
      <c r="A29" s="59"/>
      <c r="B29" s="40">
        <v>1</v>
      </c>
      <c r="C29" s="41">
        <v>1</v>
      </c>
      <c r="D29" s="42">
        <v>1</v>
      </c>
      <c r="E29" s="41">
        <v>1</v>
      </c>
      <c r="F29" s="42">
        <v>1</v>
      </c>
      <c r="G29" s="41">
        <v>1</v>
      </c>
      <c r="H29" s="43">
        <v>1</v>
      </c>
      <c r="I29" s="43">
        <v>1</v>
      </c>
      <c r="J29" s="42">
        <v>1</v>
      </c>
      <c r="K29" s="41">
        <v>1</v>
      </c>
      <c r="L29" s="43">
        <v>1</v>
      </c>
      <c r="M29" s="43">
        <v>1</v>
      </c>
      <c r="N29" s="42">
        <v>1</v>
      </c>
      <c r="O29" s="41">
        <v>1</v>
      </c>
      <c r="P29" s="43">
        <v>1</v>
      </c>
      <c r="Q29" s="43">
        <v>1</v>
      </c>
      <c r="R29" s="42">
        <v>1</v>
      </c>
    </row>
    <row r="30" spans="1:18" x14ac:dyDescent="0.2">
      <c r="A30" s="60"/>
    </row>
    <row r="31" spans="1:18" x14ac:dyDescent="0.2">
      <c r="A31" s="60"/>
    </row>
    <row r="32" spans="1:18" x14ac:dyDescent="0.2">
      <c r="A32" s="60"/>
    </row>
    <row r="33" spans="1:1" x14ac:dyDescent="0.2">
      <c r="A33" s="60"/>
    </row>
    <row r="34" spans="1:1" x14ac:dyDescent="0.2">
      <c r="A34" s="60"/>
    </row>
    <row r="35" spans="1:1" x14ac:dyDescent="0.2">
      <c r="A35" s="60"/>
    </row>
    <row r="36" spans="1:1" x14ac:dyDescent="0.2">
      <c r="A36" s="60"/>
    </row>
    <row r="37" spans="1:1" x14ac:dyDescent="0.2">
      <c r="A37" s="60"/>
    </row>
    <row r="38" spans="1:1" x14ac:dyDescent="0.2">
      <c r="A38" s="60"/>
    </row>
    <row r="39" spans="1:1" x14ac:dyDescent="0.2">
      <c r="A39" s="60"/>
    </row>
    <row r="40" spans="1:1" x14ac:dyDescent="0.2">
      <c r="A40" s="60"/>
    </row>
    <row r="41" spans="1:1" x14ac:dyDescent="0.2">
      <c r="A41" s="60"/>
    </row>
    <row r="42" spans="1:1" x14ac:dyDescent="0.2">
      <c r="A42" s="60"/>
    </row>
    <row r="43" spans="1:1" x14ac:dyDescent="0.2">
      <c r="A43" s="60"/>
    </row>
    <row r="44" spans="1:1" x14ac:dyDescent="0.2">
      <c r="A44" s="60"/>
    </row>
    <row r="45" spans="1:1" x14ac:dyDescent="0.2">
      <c r="A45" s="60"/>
    </row>
    <row r="46" spans="1:1" x14ac:dyDescent="0.2">
      <c r="A46" s="60"/>
    </row>
    <row r="47" spans="1:1" x14ac:dyDescent="0.2">
      <c r="A47" s="60"/>
    </row>
    <row r="48" spans="1:1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5" display="Back to ToC" xr:uid="{557E50CB-B9F4-4C26-B3BE-A6768BF80011}"/>
  </hyperlinks>
  <pageMargins left="0.7" right="0.7" top="0.75" bottom="0.75" header="0.3" footer="0.3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2FA7EB4-1E01-4754-A8BB-2FBBDBB88236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286</v>
      </c>
    </row>
    <row r="9" spans="1:18" x14ac:dyDescent="0.2">
      <c r="A9" s="45" t="s">
        <v>287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288</v>
      </c>
      <c r="B22" s="24">
        <v>58</v>
      </c>
      <c r="C22" s="25">
        <v>3</v>
      </c>
      <c r="D22" s="26">
        <v>55</v>
      </c>
      <c r="E22" s="25">
        <v>11</v>
      </c>
      <c r="F22" s="26">
        <v>47</v>
      </c>
      <c r="G22" s="25">
        <v>16</v>
      </c>
      <c r="H22" s="27">
        <v>18</v>
      </c>
      <c r="I22" s="27">
        <v>15</v>
      </c>
      <c r="J22" s="26">
        <v>9</v>
      </c>
      <c r="K22" s="25">
        <v>30</v>
      </c>
      <c r="L22" s="27">
        <v>21</v>
      </c>
      <c r="M22" s="27">
        <v>2</v>
      </c>
      <c r="N22" s="26">
        <v>5</v>
      </c>
      <c r="O22" s="25">
        <v>28</v>
      </c>
      <c r="P22" s="27">
        <v>19</v>
      </c>
      <c r="Q22" s="27">
        <v>10</v>
      </c>
      <c r="R22" s="26">
        <v>1</v>
      </c>
    </row>
    <row r="23" spans="1:18" x14ac:dyDescent="0.2">
      <c r="A23" s="58"/>
      <c r="B23" s="32">
        <v>0.06</v>
      </c>
      <c r="C23" s="33">
        <v>0.01</v>
      </c>
      <c r="D23" s="34">
        <v>0.11</v>
      </c>
      <c r="E23" s="33">
        <v>0.02</v>
      </c>
      <c r="F23" s="34">
        <v>0.09</v>
      </c>
      <c r="G23" s="33">
        <v>0.2</v>
      </c>
      <c r="H23" s="35">
        <v>0.06</v>
      </c>
      <c r="I23" s="35">
        <v>0.06</v>
      </c>
      <c r="J23" s="34">
        <v>0.02</v>
      </c>
      <c r="K23" s="33">
        <v>0.04</v>
      </c>
      <c r="L23" s="35">
        <v>0.19</v>
      </c>
      <c r="M23" s="35">
        <v>0.02</v>
      </c>
      <c r="N23" s="34">
        <v>0.06</v>
      </c>
      <c r="O23" s="33">
        <v>0.15</v>
      </c>
      <c r="P23" s="35">
        <v>7.0000000000000007E-2</v>
      </c>
      <c r="Q23" s="35">
        <v>0.04</v>
      </c>
      <c r="R23" s="26">
        <v>0</v>
      </c>
    </row>
    <row r="24" spans="1:18" x14ac:dyDescent="0.2">
      <c r="A24" s="58"/>
      <c r="B24" s="36" t="s">
        <v>289</v>
      </c>
      <c r="C24" s="25"/>
      <c r="D24" s="38" t="s">
        <v>114</v>
      </c>
      <c r="E24" s="25"/>
      <c r="F24" s="38" t="s">
        <v>33</v>
      </c>
      <c r="G24" s="25"/>
      <c r="H24" s="39" t="s">
        <v>77</v>
      </c>
      <c r="I24" s="39" t="s">
        <v>77</v>
      </c>
      <c r="J24" s="26"/>
      <c r="K24" s="25"/>
      <c r="L24" s="39" t="s">
        <v>290</v>
      </c>
      <c r="M24" s="27"/>
      <c r="N24" s="26"/>
      <c r="O24" s="37" t="s">
        <v>130</v>
      </c>
      <c r="P24" s="39" t="s">
        <v>22</v>
      </c>
      <c r="Q24" s="39" t="s">
        <v>22</v>
      </c>
      <c r="R24" s="26"/>
    </row>
    <row r="25" spans="1:18" x14ac:dyDescent="0.2">
      <c r="A25" s="58" t="s">
        <v>291</v>
      </c>
      <c r="B25" s="24">
        <v>952</v>
      </c>
      <c r="C25" s="25">
        <v>509</v>
      </c>
      <c r="D25" s="26">
        <v>443</v>
      </c>
      <c r="E25" s="25">
        <v>470</v>
      </c>
      <c r="F25" s="26">
        <v>482</v>
      </c>
      <c r="G25" s="25">
        <v>65</v>
      </c>
      <c r="H25" s="27">
        <v>280</v>
      </c>
      <c r="I25" s="27">
        <v>251</v>
      </c>
      <c r="J25" s="26">
        <v>356</v>
      </c>
      <c r="K25" s="25">
        <v>676</v>
      </c>
      <c r="L25" s="27">
        <v>86</v>
      </c>
      <c r="M25" s="27">
        <v>117</v>
      </c>
      <c r="N25" s="26">
        <v>73</v>
      </c>
      <c r="O25" s="25">
        <v>153</v>
      </c>
      <c r="P25" s="27">
        <v>257</v>
      </c>
      <c r="Q25" s="27">
        <v>253</v>
      </c>
      <c r="R25" s="26">
        <v>289</v>
      </c>
    </row>
    <row r="26" spans="1:18" x14ac:dyDescent="0.2">
      <c r="A26" s="58"/>
      <c r="B26" s="32">
        <v>0.94</v>
      </c>
      <c r="C26" s="33">
        <v>0.99</v>
      </c>
      <c r="D26" s="34">
        <v>0.89</v>
      </c>
      <c r="E26" s="33">
        <v>0.98</v>
      </c>
      <c r="F26" s="34">
        <v>0.91</v>
      </c>
      <c r="G26" s="33">
        <v>0.8</v>
      </c>
      <c r="H26" s="35">
        <v>0.94</v>
      </c>
      <c r="I26" s="35">
        <v>0.94</v>
      </c>
      <c r="J26" s="34">
        <v>0.98</v>
      </c>
      <c r="K26" s="33">
        <v>0.96</v>
      </c>
      <c r="L26" s="35">
        <v>0.81</v>
      </c>
      <c r="M26" s="35">
        <v>0.98</v>
      </c>
      <c r="N26" s="34">
        <v>0.94</v>
      </c>
      <c r="O26" s="33">
        <v>0.85</v>
      </c>
      <c r="P26" s="35">
        <v>0.93</v>
      </c>
      <c r="Q26" s="35">
        <v>0.96</v>
      </c>
      <c r="R26" s="34">
        <v>1</v>
      </c>
    </row>
    <row r="27" spans="1:18" x14ac:dyDescent="0.2">
      <c r="A27" s="58"/>
      <c r="B27" s="36" t="s">
        <v>292</v>
      </c>
      <c r="C27" s="37" t="s">
        <v>119</v>
      </c>
      <c r="D27" s="26"/>
      <c r="E27" s="37" t="s">
        <v>28</v>
      </c>
      <c r="F27" s="26"/>
      <c r="G27" s="25"/>
      <c r="H27" s="27"/>
      <c r="I27" s="27"/>
      <c r="J27" s="38" t="s">
        <v>132</v>
      </c>
      <c r="K27" s="37" t="s">
        <v>54</v>
      </c>
      <c r="L27" s="27"/>
      <c r="M27" s="39" t="s">
        <v>16</v>
      </c>
      <c r="N27" s="26"/>
      <c r="O27" s="25"/>
      <c r="P27" s="39" t="s">
        <v>19</v>
      </c>
      <c r="Q27" s="39" t="s">
        <v>19</v>
      </c>
      <c r="R27" s="38" t="s">
        <v>293</v>
      </c>
    </row>
    <row r="28" spans="1:18" x14ac:dyDescent="0.2">
      <c r="A28" s="58" t="s">
        <v>49</v>
      </c>
      <c r="B28" s="24">
        <v>1010</v>
      </c>
      <c r="C28" s="25">
        <v>512</v>
      </c>
      <c r="D28" s="26">
        <v>498</v>
      </c>
      <c r="E28" s="25">
        <v>481</v>
      </c>
      <c r="F28" s="26">
        <v>529</v>
      </c>
      <c r="G28" s="25">
        <v>81</v>
      </c>
      <c r="H28" s="27">
        <v>298</v>
      </c>
      <c r="I28" s="27">
        <v>266</v>
      </c>
      <c r="J28" s="26">
        <v>365</v>
      </c>
      <c r="K28" s="25">
        <v>706</v>
      </c>
      <c r="L28" s="27">
        <v>107</v>
      </c>
      <c r="M28" s="27">
        <v>120</v>
      </c>
      <c r="N28" s="26">
        <v>78</v>
      </c>
      <c r="O28" s="25">
        <v>180</v>
      </c>
      <c r="P28" s="27">
        <v>277</v>
      </c>
      <c r="Q28" s="27">
        <v>263</v>
      </c>
      <c r="R28" s="26">
        <v>290</v>
      </c>
    </row>
    <row r="29" spans="1:18" ht="13.5" thickBot="1" x14ac:dyDescent="0.25">
      <c r="A29" s="59"/>
      <c r="B29" s="40">
        <v>1</v>
      </c>
      <c r="C29" s="41">
        <v>1</v>
      </c>
      <c r="D29" s="42">
        <v>1</v>
      </c>
      <c r="E29" s="41">
        <v>1</v>
      </c>
      <c r="F29" s="42">
        <v>1</v>
      </c>
      <c r="G29" s="41">
        <v>1</v>
      </c>
      <c r="H29" s="43">
        <v>1</v>
      </c>
      <c r="I29" s="43">
        <v>1</v>
      </c>
      <c r="J29" s="42">
        <v>1</v>
      </c>
      <c r="K29" s="41">
        <v>1</v>
      </c>
      <c r="L29" s="43">
        <v>1</v>
      </c>
      <c r="M29" s="43">
        <v>1</v>
      </c>
      <c r="N29" s="42">
        <v>1</v>
      </c>
      <c r="O29" s="41">
        <v>1</v>
      </c>
      <c r="P29" s="43">
        <v>1</v>
      </c>
      <c r="Q29" s="43">
        <v>1</v>
      </c>
      <c r="R29" s="42">
        <v>1</v>
      </c>
    </row>
    <row r="30" spans="1:18" x14ac:dyDescent="0.2">
      <c r="A30" s="60"/>
    </row>
    <row r="31" spans="1:18" x14ac:dyDescent="0.2">
      <c r="A31" s="60"/>
    </row>
    <row r="32" spans="1:18" x14ac:dyDescent="0.2">
      <c r="A32" s="60"/>
    </row>
    <row r="33" spans="1:1" x14ac:dyDescent="0.2">
      <c r="A33" s="60"/>
    </row>
    <row r="34" spans="1:1" x14ac:dyDescent="0.2">
      <c r="A34" s="60"/>
    </row>
    <row r="35" spans="1:1" x14ac:dyDescent="0.2">
      <c r="A35" s="60"/>
    </row>
    <row r="36" spans="1:1" x14ac:dyDescent="0.2">
      <c r="A36" s="60"/>
    </row>
    <row r="37" spans="1:1" x14ac:dyDescent="0.2">
      <c r="A37" s="60"/>
    </row>
    <row r="38" spans="1:1" x14ac:dyDescent="0.2">
      <c r="A38" s="60"/>
    </row>
    <row r="39" spans="1:1" x14ac:dyDescent="0.2">
      <c r="A39" s="60"/>
    </row>
    <row r="40" spans="1:1" x14ac:dyDescent="0.2">
      <c r="A40" s="60"/>
    </row>
    <row r="41" spans="1:1" x14ac:dyDescent="0.2">
      <c r="A41" s="60"/>
    </row>
    <row r="42" spans="1:1" x14ac:dyDescent="0.2">
      <c r="A42" s="60"/>
    </row>
    <row r="43" spans="1:1" x14ac:dyDescent="0.2">
      <c r="A43" s="60"/>
    </row>
    <row r="44" spans="1:1" x14ac:dyDescent="0.2">
      <c r="A44" s="60"/>
    </row>
    <row r="45" spans="1:1" x14ac:dyDescent="0.2">
      <c r="A45" s="60"/>
    </row>
    <row r="46" spans="1:1" x14ac:dyDescent="0.2">
      <c r="A46" s="60"/>
    </row>
    <row r="47" spans="1:1" x14ac:dyDescent="0.2">
      <c r="A47" s="60"/>
    </row>
    <row r="48" spans="1:1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6" display="Back to ToC" xr:uid="{92ACFD92-BAAC-4681-944A-673B0899F151}"/>
  </hyperlinks>
  <pageMargins left="0.7" right="0.7" top="0.75" bottom="0.75" header="0.3" footer="0.3"/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2721253-693E-4DE6-8919-9018698676C5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294</v>
      </c>
    </row>
    <row r="9" spans="1:18" x14ac:dyDescent="0.2">
      <c r="A9" s="45" t="s">
        <v>295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296</v>
      </c>
      <c r="B22" s="24">
        <v>497</v>
      </c>
      <c r="C22" s="25">
        <v>241</v>
      </c>
      <c r="D22" s="26">
        <v>256</v>
      </c>
      <c r="E22" s="25">
        <v>250</v>
      </c>
      <c r="F22" s="26">
        <v>247</v>
      </c>
      <c r="G22" s="25">
        <v>39</v>
      </c>
      <c r="H22" s="27">
        <v>138</v>
      </c>
      <c r="I22" s="27">
        <v>117</v>
      </c>
      <c r="J22" s="26">
        <v>204</v>
      </c>
      <c r="K22" s="25">
        <v>360</v>
      </c>
      <c r="L22" s="27">
        <v>31</v>
      </c>
      <c r="M22" s="27">
        <v>71</v>
      </c>
      <c r="N22" s="26">
        <v>36</v>
      </c>
      <c r="O22" s="25">
        <v>64</v>
      </c>
      <c r="P22" s="27">
        <v>134</v>
      </c>
      <c r="Q22" s="27">
        <v>145</v>
      </c>
      <c r="R22" s="26">
        <v>154</v>
      </c>
    </row>
    <row r="23" spans="1:18" x14ac:dyDescent="0.2">
      <c r="A23" s="58"/>
      <c r="B23" s="32">
        <v>0.49</v>
      </c>
      <c r="C23" s="33">
        <v>0.47</v>
      </c>
      <c r="D23" s="34">
        <v>0.51</v>
      </c>
      <c r="E23" s="33">
        <v>0.52</v>
      </c>
      <c r="F23" s="34">
        <v>0.47</v>
      </c>
      <c r="G23" s="33">
        <v>0.48</v>
      </c>
      <c r="H23" s="35">
        <v>0.46</v>
      </c>
      <c r="I23" s="35">
        <v>0.44</v>
      </c>
      <c r="J23" s="34">
        <v>0.56000000000000005</v>
      </c>
      <c r="K23" s="33">
        <v>0.51</v>
      </c>
      <c r="L23" s="35">
        <v>0.28999999999999998</v>
      </c>
      <c r="M23" s="35">
        <v>0.59</v>
      </c>
      <c r="N23" s="34">
        <v>0.46</v>
      </c>
      <c r="O23" s="33">
        <v>0.36</v>
      </c>
      <c r="P23" s="35">
        <v>0.49</v>
      </c>
      <c r="Q23" s="35">
        <v>0.55000000000000004</v>
      </c>
      <c r="R23" s="34">
        <v>0.53</v>
      </c>
    </row>
    <row r="24" spans="1:18" x14ac:dyDescent="0.2">
      <c r="A24" s="58"/>
      <c r="B24" s="36" t="s">
        <v>297</v>
      </c>
      <c r="C24" s="25"/>
      <c r="D24" s="26"/>
      <c r="E24" s="25"/>
      <c r="F24" s="26"/>
      <c r="G24" s="25"/>
      <c r="H24" s="27"/>
      <c r="I24" s="27"/>
      <c r="J24" s="38" t="s">
        <v>249</v>
      </c>
      <c r="K24" s="37" t="s">
        <v>54</v>
      </c>
      <c r="L24" s="27"/>
      <c r="M24" s="39" t="s">
        <v>16</v>
      </c>
      <c r="N24" s="26"/>
      <c r="O24" s="25"/>
      <c r="P24" s="39" t="s">
        <v>56</v>
      </c>
      <c r="Q24" s="39" t="s">
        <v>19</v>
      </c>
      <c r="R24" s="38" t="s">
        <v>19</v>
      </c>
    </row>
    <row r="25" spans="1:18" x14ac:dyDescent="0.2">
      <c r="A25" s="58" t="s">
        <v>298</v>
      </c>
      <c r="B25" s="24">
        <v>58</v>
      </c>
      <c r="C25" s="25">
        <v>3</v>
      </c>
      <c r="D25" s="26">
        <v>55</v>
      </c>
      <c r="E25" s="25">
        <v>11</v>
      </c>
      <c r="F25" s="26">
        <v>47</v>
      </c>
      <c r="G25" s="25">
        <v>16</v>
      </c>
      <c r="H25" s="27">
        <v>18</v>
      </c>
      <c r="I25" s="27">
        <v>15</v>
      </c>
      <c r="J25" s="26">
        <v>9</v>
      </c>
      <c r="K25" s="25">
        <v>30</v>
      </c>
      <c r="L25" s="27">
        <v>21</v>
      </c>
      <c r="M25" s="27">
        <v>2</v>
      </c>
      <c r="N25" s="26">
        <v>5</v>
      </c>
      <c r="O25" s="25">
        <v>28</v>
      </c>
      <c r="P25" s="27">
        <v>19</v>
      </c>
      <c r="Q25" s="27">
        <v>10</v>
      </c>
      <c r="R25" s="26">
        <v>1</v>
      </c>
    </row>
    <row r="26" spans="1:18" x14ac:dyDescent="0.2">
      <c r="A26" s="58"/>
      <c r="B26" s="32">
        <v>0.06</v>
      </c>
      <c r="C26" s="33">
        <v>0.01</v>
      </c>
      <c r="D26" s="34">
        <v>0.11</v>
      </c>
      <c r="E26" s="33">
        <v>0.02</v>
      </c>
      <c r="F26" s="34">
        <v>0.09</v>
      </c>
      <c r="G26" s="33">
        <v>0.2</v>
      </c>
      <c r="H26" s="35">
        <v>0.06</v>
      </c>
      <c r="I26" s="35">
        <v>0.06</v>
      </c>
      <c r="J26" s="34">
        <v>0.02</v>
      </c>
      <c r="K26" s="33">
        <v>0.04</v>
      </c>
      <c r="L26" s="35">
        <v>0.19</v>
      </c>
      <c r="M26" s="35">
        <v>0.02</v>
      </c>
      <c r="N26" s="34">
        <v>0.06</v>
      </c>
      <c r="O26" s="33">
        <v>0.15</v>
      </c>
      <c r="P26" s="35">
        <v>7.0000000000000007E-2</v>
      </c>
      <c r="Q26" s="35">
        <v>0.04</v>
      </c>
      <c r="R26" s="26">
        <v>0</v>
      </c>
    </row>
    <row r="27" spans="1:18" x14ac:dyDescent="0.2">
      <c r="A27" s="58"/>
      <c r="B27" s="36" t="s">
        <v>289</v>
      </c>
      <c r="C27" s="25"/>
      <c r="D27" s="38" t="s">
        <v>114</v>
      </c>
      <c r="E27" s="25"/>
      <c r="F27" s="38" t="s">
        <v>33</v>
      </c>
      <c r="G27" s="25"/>
      <c r="H27" s="39" t="s">
        <v>77</v>
      </c>
      <c r="I27" s="39" t="s">
        <v>77</v>
      </c>
      <c r="J27" s="26"/>
      <c r="K27" s="25"/>
      <c r="L27" s="39" t="s">
        <v>290</v>
      </c>
      <c r="M27" s="27"/>
      <c r="N27" s="26"/>
      <c r="O27" s="37" t="s">
        <v>130</v>
      </c>
      <c r="P27" s="39" t="s">
        <v>22</v>
      </c>
      <c r="Q27" s="39" t="s">
        <v>22</v>
      </c>
      <c r="R27" s="26"/>
    </row>
    <row r="28" spans="1:18" x14ac:dyDescent="0.2">
      <c r="A28" s="58" t="s">
        <v>299</v>
      </c>
      <c r="B28" s="24">
        <v>439</v>
      </c>
      <c r="C28" s="25">
        <v>268</v>
      </c>
      <c r="D28" s="26">
        <v>172</v>
      </c>
      <c r="E28" s="25">
        <v>212</v>
      </c>
      <c r="F28" s="26">
        <v>227</v>
      </c>
      <c r="G28" s="25">
        <v>26</v>
      </c>
      <c r="H28" s="27">
        <v>139</v>
      </c>
      <c r="I28" s="27">
        <v>133</v>
      </c>
      <c r="J28" s="26">
        <v>141</v>
      </c>
      <c r="K28" s="25">
        <v>308</v>
      </c>
      <c r="L28" s="27">
        <v>54</v>
      </c>
      <c r="M28" s="27">
        <v>41</v>
      </c>
      <c r="N28" s="26">
        <v>37</v>
      </c>
      <c r="O28" s="25">
        <v>80</v>
      </c>
      <c r="P28" s="27">
        <v>120</v>
      </c>
      <c r="Q28" s="27">
        <v>106</v>
      </c>
      <c r="R28" s="26">
        <v>133</v>
      </c>
    </row>
    <row r="29" spans="1:18" x14ac:dyDescent="0.2">
      <c r="A29" s="58"/>
      <c r="B29" s="32">
        <v>0.43</v>
      </c>
      <c r="C29" s="33">
        <v>0.52</v>
      </c>
      <c r="D29" s="34">
        <v>0.34</v>
      </c>
      <c r="E29" s="33">
        <v>0.44</v>
      </c>
      <c r="F29" s="34">
        <v>0.43</v>
      </c>
      <c r="G29" s="33">
        <v>0.32</v>
      </c>
      <c r="H29" s="35">
        <v>0.47</v>
      </c>
      <c r="I29" s="35">
        <v>0.5</v>
      </c>
      <c r="J29" s="34">
        <v>0.39</v>
      </c>
      <c r="K29" s="33">
        <v>0.44</v>
      </c>
      <c r="L29" s="35">
        <v>0.5</v>
      </c>
      <c r="M29" s="35">
        <v>0.34</v>
      </c>
      <c r="N29" s="34">
        <v>0.48</v>
      </c>
      <c r="O29" s="33">
        <v>0.44</v>
      </c>
      <c r="P29" s="35">
        <v>0.43</v>
      </c>
      <c r="Q29" s="35">
        <v>0.4</v>
      </c>
      <c r="R29" s="34">
        <v>0.46</v>
      </c>
    </row>
    <row r="30" spans="1:18" x14ac:dyDescent="0.2">
      <c r="A30" s="58"/>
      <c r="B30" s="36" t="s">
        <v>300</v>
      </c>
      <c r="C30" s="37" t="s">
        <v>119</v>
      </c>
      <c r="D30" s="26"/>
      <c r="E30" s="25"/>
      <c r="F30" s="26"/>
      <c r="G30" s="25"/>
      <c r="H30" s="27"/>
      <c r="I30" s="39" t="s">
        <v>90</v>
      </c>
      <c r="J30" s="26"/>
      <c r="K30" s="25"/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301</v>
      </c>
      <c r="B31" s="24">
        <v>15</v>
      </c>
      <c r="C31" s="25">
        <v>1</v>
      </c>
      <c r="D31" s="26">
        <v>15</v>
      </c>
      <c r="E31" s="25">
        <v>8</v>
      </c>
      <c r="F31" s="26">
        <v>8</v>
      </c>
      <c r="G31" s="25">
        <v>0</v>
      </c>
      <c r="H31" s="27">
        <v>3</v>
      </c>
      <c r="I31" s="27">
        <v>2</v>
      </c>
      <c r="J31" s="26">
        <v>10</v>
      </c>
      <c r="K31" s="25">
        <v>8</v>
      </c>
      <c r="L31" s="27">
        <v>2</v>
      </c>
      <c r="M31" s="27">
        <v>6</v>
      </c>
      <c r="N31" s="26">
        <v>0</v>
      </c>
      <c r="O31" s="25">
        <v>8</v>
      </c>
      <c r="P31" s="27">
        <v>3</v>
      </c>
      <c r="Q31" s="27">
        <v>2</v>
      </c>
      <c r="R31" s="26">
        <v>2</v>
      </c>
    </row>
    <row r="32" spans="1:18" x14ac:dyDescent="0.2">
      <c r="A32" s="58"/>
      <c r="B32" s="32">
        <v>0.02</v>
      </c>
      <c r="C32" s="25">
        <v>0</v>
      </c>
      <c r="D32" s="34">
        <v>0.03</v>
      </c>
      <c r="E32" s="33">
        <v>0.02</v>
      </c>
      <c r="F32" s="34">
        <v>0.01</v>
      </c>
      <c r="G32" s="25" t="s">
        <v>43</v>
      </c>
      <c r="H32" s="35">
        <v>0.01</v>
      </c>
      <c r="I32" s="35">
        <v>0.01</v>
      </c>
      <c r="J32" s="34">
        <v>0.03</v>
      </c>
      <c r="K32" s="33">
        <v>0.01</v>
      </c>
      <c r="L32" s="35">
        <v>0.02</v>
      </c>
      <c r="M32" s="35">
        <v>0.05</v>
      </c>
      <c r="N32" s="26" t="s">
        <v>43</v>
      </c>
      <c r="O32" s="33">
        <v>0.05</v>
      </c>
      <c r="P32" s="35">
        <v>0.01</v>
      </c>
      <c r="Q32" s="35">
        <v>0.01</v>
      </c>
      <c r="R32" s="34">
        <v>0.01</v>
      </c>
    </row>
    <row r="33" spans="1:18" x14ac:dyDescent="0.2">
      <c r="A33" s="58"/>
      <c r="B33" s="36" t="s">
        <v>302</v>
      </c>
      <c r="C33" s="25"/>
      <c r="D33" s="38" t="s">
        <v>114</v>
      </c>
      <c r="E33" s="25"/>
      <c r="F33" s="26"/>
      <c r="G33" s="25"/>
      <c r="H33" s="27"/>
      <c r="I33" s="27"/>
      <c r="J33" s="38" t="s">
        <v>171</v>
      </c>
      <c r="K33" s="25"/>
      <c r="L33" s="27"/>
      <c r="M33" s="27"/>
      <c r="N33" s="26"/>
      <c r="O33" s="37" t="s">
        <v>303</v>
      </c>
      <c r="P33" s="27"/>
      <c r="Q33" s="27"/>
      <c r="R33" s="26"/>
    </row>
    <row r="34" spans="1:18" x14ac:dyDescent="0.2">
      <c r="A34" s="58" t="s">
        <v>304</v>
      </c>
      <c r="B34" s="24">
        <v>0</v>
      </c>
      <c r="C34" s="25">
        <v>0</v>
      </c>
      <c r="D34" s="26">
        <v>0</v>
      </c>
      <c r="E34" s="25">
        <v>0</v>
      </c>
      <c r="F34" s="26">
        <v>0</v>
      </c>
      <c r="G34" s="25">
        <v>0</v>
      </c>
      <c r="H34" s="27">
        <v>0</v>
      </c>
      <c r="I34" s="27">
        <v>0</v>
      </c>
      <c r="J34" s="26">
        <v>0</v>
      </c>
      <c r="K34" s="25">
        <v>0</v>
      </c>
      <c r="L34" s="27">
        <v>0</v>
      </c>
      <c r="M34" s="27">
        <v>0</v>
      </c>
      <c r="N34" s="26">
        <v>0</v>
      </c>
      <c r="O34" s="25">
        <v>0</v>
      </c>
      <c r="P34" s="27">
        <v>0</v>
      </c>
      <c r="Q34" s="27">
        <v>0</v>
      </c>
      <c r="R34" s="26">
        <v>0</v>
      </c>
    </row>
    <row r="35" spans="1:18" x14ac:dyDescent="0.2">
      <c r="A35" s="58"/>
      <c r="B35" s="24" t="s">
        <v>43</v>
      </c>
      <c r="C35" s="25" t="s">
        <v>43</v>
      </c>
      <c r="D35" s="26" t="s">
        <v>43</v>
      </c>
      <c r="E35" s="25" t="s">
        <v>43</v>
      </c>
      <c r="F35" s="26" t="s">
        <v>43</v>
      </c>
      <c r="G35" s="25" t="s">
        <v>43</v>
      </c>
      <c r="H35" s="27" t="s">
        <v>43</v>
      </c>
      <c r="I35" s="27" t="s">
        <v>43</v>
      </c>
      <c r="J35" s="26" t="s">
        <v>43</v>
      </c>
      <c r="K35" s="25" t="s">
        <v>43</v>
      </c>
      <c r="L35" s="27" t="s">
        <v>43</v>
      </c>
      <c r="M35" s="27" t="s">
        <v>43</v>
      </c>
      <c r="N35" s="26" t="s">
        <v>43</v>
      </c>
      <c r="O35" s="25" t="s">
        <v>43</v>
      </c>
      <c r="P35" s="27" t="s">
        <v>43</v>
      </c>
      <c r="Q35" s="27" t="s">
        <v>43</v>
      </c>
      <c r="R35" s="26" t="s">
        <v>43</v>
      </c>
    </row>
    <row r="36" spans="1:18" x14ac:dyDescent="0.2">
      <c r="A36" s="58"/>
      <c r="B36" s="24"/>
      <c r="C36" s="25"/>
      <c r="D36" s="26"/>
      <c r="E36" s="25"/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305</v>
      </c>
      <c r="B37" s="24">
        <v>0</v>
      </c>
      <c r="C37" s="25">
        <v>0</v>
      </c>
      <c r="D37" s="26">
        <v>0</v>
      </c>
      <c r="E37" s="25">
        <v>0</v>
      </c>
      <c r="F37" s="26">
        <v>0</v>
      </c>
      <c r="G37" s="25">
        <v>0</v>
      </c>
      <c r="H37" s="27">
        <v>0</v>
      </c>
      <c r="I37" s="27">
        <v>0</v>
      </c>
      <c r="J37" s="26">
        <v>0</v>
      </c>
      <c r="K37" s="25">
        <v>0</v>
      </c>
      <c r="L37" s="27">
        <v>0</v>
      </c>
      <c r="M37" s="27">
        <v>0</v>
      </c>
      <c r="N37" s="26">
        <v>0</v>
      </c>
      <c r="O37" s="25">
        <v>0</v>
      </c>
      <c r="P37" s="27">
        <v>0</v>
      </c>
      <c r="Q37" s="27">
        <v>0</v>
      </c>
      <c r="R37" s="26">
        <v>0</v>
      </c>
    </row>
    <row r="38" spans="1:18" x14ac:dyDescent="0.2">
      <c r="A38" s="58"/>
      <c r="B38" s="24" t="s">
        <v>43</v>
      </c>
      <c r="C38" s="25" t="s">
        <v>43</v>
      </c>
      <c r="D38" s="26" t="s">
        <v>43</v>
      </c>
      <c r="E38" s="25" t="s">
        <v>43</v>
      </c>
      <c r="F38" s="26" t="s">
        <v>43</v>
      </c>
      <c r="G38" s="25" t="s">
        <v>43</v>
      </c>
      <c r="H38" s="27" t="s">
        <v>43</v>
      </c>
      <c r="I38" s="27" t="s">
        <v>43</v>
      </c>
      <c r="J38" s="26" t="s">
        <v>43</v>
      </c>
      <c r="K38" s="25" t="s">
        <v>43</v>
      </c>
      <c r="L38" s="27" t="s">
        <v>43</v>
      </c>
      <c r="M38" s="27" t="s">
        <v>43</v>
      </c>
      <c r="N38" s="26" t="s">
        <v>43</v>
      </c>
      <c r="O38" s="25" t="s">
        <v>43</v>
      </c>
      <c r="P38" s="27" t="s">
        <v>43</v>
      </c>
      <c r="Q38" s="27" t="s">
        <v>43</v>
      </c>
      <c r="R38" s="26" t="s">
        <v>43</v>
      </c>
    </row>
    <row r="39" spans="1:18" x14ac:dyDescent="0.2">
      <c r="A39" s="58"/>
      <c r="B39" s="24"/>
      <c r="C39" s="25"/>
      <c r="D39" s="26"/>
      <c r="E39" s="25"/>
      <c r="F39" s="26"/>
      <c r="G39" s="25"/>
      <c r="H39" s="27"/>
      <c r="I39" s="27"/>
      <c r="J39" s="26"/>
      <c r="K39" s="25"/>
      <c r="L39" s="27"/>
      <c r="M39" s="27"/>
      <c r="N39" s="26"/>
      <c r="O39" s="25"/>
      <c r="P39" s="27"/>
      <c r="Q39" s="27"/>
      <c r="R39" s="26"/>
    </row>
    <row r="40" spans="1:18" x14ac:dyDescent="0.2">
      <c r="A40" s="58" t="s">
        <v>49</v>
      </c>
      <c r="B40" s="24">
        <v>1010</v>
      </c>
      <c r="C40" s="25">
        <v>512</v>
      </c>
      <c r="D40" s="26">
        <v>498</v>
      </c>
      <c r="E40" s="25">
        <v>481</v>
      </c>
      <c r="F40" s="26">
        <v>529</v>
      </c>
      <c r="G40" s="25">
        <v>81</v>
      </c>
      <c r="H40" s="27">
        <v>298</v>
      </c>
      <c r="I40" s="27">
        <v>266</v>
      </c>
      <c r="J40" s="26">
        <v>365</v>
      </c>
      <c r="K40" s="25">
        <v>706</v>
      </c>
      <c r="L40" s="27">
        <v>107</v>
      </c>
      <c r="M40" s="27">
        <v>120</v>
      </c>
      <c r="N40" s="26">
        <v>78</v>
      </c>
      <c r="O40" s="25">
        <v>180</v>
      </c>
      <c r="P40" s="27">
        <v>277</v>
      </c>
      <c r="Q40" s="27">
        <v>263</v>
      </c>
      <c r="R40" s="26">
        <v>290</v>
      </c>
    </row>
    <row r="41" spans="1:18" ht="13.5" thickBot="1" x14ac:dyDescent="0.25">
      <c r="A41" s="59"/>
      <c r="B41" s="40">
        <v>1</v>
      </c>
      <c r="C41" s="41">
        <v>1</v>
      </c>
      <c r="D41" s="42">
        <v>1</v>
      </c>
      <c r="E41" s="41">
        <v>1</v>
      </c>
      <c r="F41" s="42">
        <v>1</v>
      </c>
      <c r="G41" s="41">
        <v>1</v>
      </c>
      <c r="H41" s="43">
        <v>1</v>
      </c>
      <c r="I41" s="43">
        <v>1</v>
      </c>
      <c r="J41" s="42">
        <v>1</v>
      </c>
      <c r="K41" s="41">
        <v>1</v>
      </c>
      <c r="L41" s="43">
        <v>1</v>
      </c>
      <c r="M41" s="43">
        <v>1</v>
      </c>
      <c r="N41" s="42">
        <v>1</v>
      </c>
      <c r="O41" s="41">
        <v>1</v>
      </c>
      <c r="P41" s="43">
        <v>1</v>
      </c>
      <c r="Q41" s="43">
        <v>1</v>
      </c>
      <c r="R41" s="42">
        <v>1</v>
      </c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7" display="Back to ToC" xr:uid="{AF83C24C-B82E-43CE-85D2-9FD13289B8C2}"/>
  </hyperlinks>
  <pageMargins left="0.7" right="0.7" top="0.75" bottom="0.75" header="0.3" footer="0.3"/>
  <drawing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F7DD27-75A3-43DC-A726-95E3431DC201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306</v>
      </c>
    </row>
    <row r="9" spans="1:18" x14ac:dyDescent="0.2">
      <c r="A9" s="45" t="s">
        <v>307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308</v>
      </c>
      <c r="B22" s="24">
        <v>481</v>
      </c>
      <c r="C22" s="25">
        <v>253</v>
      </c>
      <c r="D22" s="26">
        <v>229</v>
      </c>
      <c r="E22" s="25">
        <v>481</v>
      </c>
      <c r="F22" s="26">
        <v>0</v>
      </c>
      <c r="G22" s="25">
        <v>22</v>
      </c>
      <c r="H22" s="27">
        <v>128</v>
      </c>
      <c r="I22" s="27">
        <v>137</v>
      </c>
      <c r="J22" s="26">
        <v>195</v>
      </c>
      <c r="K22" s="25">
        <v>341</v>
      </c>
      <c r="L22" s="27">
        <v>38</v>
      </c>
      <c r="M22" s="27">
        <v>64</v>
      </c>
      <c r="N22" s="26">
        <v>38</v>
      </c>
      <c r="O22" s="25">
        <v>69</v>
      </c>
      <c r="P22" s="27">
        <v>113</v>
      </c>
      <c r="Q22" s="27">
        <v>118</v>
      </c>
      <c r="R22" s="26">
        <v>181</v>
      </c>
    </row>
    <row r="23" spans="1:18" x14ac:dyDescent="0.2">
      <c r="A23" s="58"/>
      <c r="B23" s="32">
        <v>0.48</v>
      </c>
      <c r="C23" s="33">
        <v>0.49</v>
      </c>
      <c r="D23" s="34">
        <v>0.46</v>
      </c>
      <c r="E23" s="33">
        <v>1</v>
      </c>
      <c r="F23" s="26" t="s">
        <v>43</v>
      </c>
      <c r="G23" s="33">
        <v>0.26</v>
      </c>
      <c r="H23" s="35">
        <v>0.43</v>
      </c>
      <c r="I23" s="35">
        <v>0.52</v>
      </c>
      <c r="J23" s="34">
        <v>0.53</v>
      </c>
      <c r="K23" s="33">
        <v>0.48</v>
      </c>
      <c r="L23" s="35">
        <v>0.36</v>
      </c>
      <c r="M23" s="35">
        <v>0.54</v>
      </c>
      <c r="N23" s="34">
        <v>0.48</v>
      </c>
      <c r="O23" s="33">
        <v>0.38</v>
      </c>
      <c r="P23" s="35">
        <v>0.41</v>
      </c>
      <c r="Q23" s="35">
        <v>0.45</v>
      </c>
      <c r="R23" s="34">
        <v>0.62</v>
      </c>
    </row>
    <row r="24" spans="1:18" x14ac:dyDescent="0.2">
      <c r="A24" s="58"/>
      <c r="B24" s="36" t="s">
        <v>309</v>
      </c>
      <c r="C24" s="25"/>
      <c r="D24" s="26"/>
      <c r="E24" s="37" t="s">
        <v>28</v>
      </c>
      <c r="F24" s="26"/>
      <c r="G24" s="25"/>
      <c r="H24" s="27"/>
      <c r="I24" s="27"/>
      <c r="J24" s="38" t="s">
        <v>46</v>
      </c>
      <c r="K24" s="37" t="s">
        <v>80</v>
      </c>
      <c r="L24" s="27"/>
      <c r="M24" s="27"/>
      <c r="N24" s="26"/>
      <c r="O24" s="25"/>
      <c r="P24" s="27"/>
      <c r="Q24" s="27"/>
      <c r="R24" s="38" t="s">
        <v>293</v>
      </c>
    </row>
    <row r="25" spans="1:18" x14ac:dyDescent="0.2">
      <c r="A25" s="58" t="s">
        <v>310</v>
      </c>
      <c r="B25" s="24">
        <v>529</v>
      </c>
      <c r="C25" s="25">
        <v>259</v>
      </c>
      <c r="D25" s="26">
        <v>270</v>
      </c>
      <c r="E25" s="25">
        <v>0</v>
      </c>
      <c r="F25" s="26">
        <v>529</v>
      </c>
      <c r="G25" s="25">
        <v>60</v>
      </c>
      <c r="H25" s="27">
        <v>170</v>
      </c>
      <c r="I25" s="27">
        <v>129</v>
      </c>
      <c r="J25" s="26">
        <v>170</v>
      </c>
      <c r="K25" s="25">
        <v>365</v>
      </c>
      <c r="L25" s="27">
        <v>68</v>
      </c>
      <c r="M25" s="27">
        <v>55</v>
      </c>
      <c r="N25" s="26">
        <v>40</v>
      </c>
      <c r="O25" s="25">
        <v>112</v>
      </c>
      <c r="P25" s="27">
        <v>163</v>
      </c>
      <c r="Q25" s="27">
        <v>145</v>
      </c>
      <c r="R25" s="26">
        <v>109</v>
      </c>
    </row>
    <row r="26" spans="1:18" x14ac:dyDescent="0.2">
      <c r="A26" s="58"/>
      <c r="B26" s="32">
        <v>0.52</v>
      </c>
      <c r="C26" s="33">
        <v>0.51</v>
      </c>
      <c r="D26" s="34">
        <v>0.54</v>
      </c>
      <c r="E26" s="25" t="s">
        <v>43</v>
      </c>
      <c r="F26" s="34">
        <v>1</v>
      </c>
      <c r="G26" s="33">
        <v>0.74</v>
      </c>
      <c r="H26" s="35">
        <v>0.56999999999999995</v>
      </c>
      <c r="I26" s="35">
        <v>0.48</v>
      </c>
      <c r="J26" s="34">
        <v>0.47</v>
      </c>
      <c r="K26" s="33">
        <v>0.52</v>
      </c>
      <c r="L26" s="35">
        <v>0.64</v>
      </c>
      <c r="M26" s="35">
        <v>0.46</v>
      </c>
      <c r="N26" s="34">
        <v>0.52</v>
      </c>
      <c r="O26" s="33">
        <v>0.62</v>
      </c>
      <c r="P26" s="35">
        <v>0.59</v>
      </c>
      <c r="Q26" s="35">
        <v>0.55000000000000004</v>
      </c>
      <c r="R26" s="34">
        <v>0.38</v>
      </c>
    </row>
    <row r="27" spans="1:18" x14ac:dyDescent="0.2">
      <c r="A27" s="58"/>
      <c r="B27" s="36" t="s">
        <v>311</v>
      </c>
      <c r="C27" s="25"/>
      <c r="D27" s="26"/>
      <c r="E27" s="25"/>
      <c r="F27" s="38" t="s">
        <v>33</v>
      </c>
      <c r="G27" s="25"/>
      <c r="H27" s="39" t="s">
        <v>77</v>
      </c>
      <c r="I27" s="27"/>
      <c r="J27" s="26"/>
      <c r="K27" s="25"/>
      <c r="L27" s="27"/>
      <c r="M27" s="27"/>
      <c r="N27" s="26"/>
      <c r="O27" s="37" t="s">
        <v>98</v>
      </c>
      <c r="P27" s="39" t="s">
        <v>98</v>
      </c>
      <c r="Q27" s="39" t="s">
        <v>22</v>
      </c>
      <c r="R27" s="26"/>
    </row>
    <row r="28" spans="1:18" x14ac:dyDescent="0.2">
      <c r="A28" s="58" t="s">
        <v>49</v>
      </c>
      <c r="B28" s="24">
        <v>1010</v>
      </c>
      <c r="C28" s="25">
        <v>512</v>
      </c>
      <c r="D28" s="26">
        <v>498</v>
      </c>
      <c r="E28" s="25">
        <v>481</v>
      </c>
      <c r="F28" s="26">
        <v>529</v>
      </c>
      <c r="G28" s="25">
        <v>81</v>
      </c>
      <c r="H28" s="27">
        <v>298</v>
      </c>
      <c r="I28" s="27">
        <v>266</v>
      </c>
      <c r="J28" s="26">
        <v>365</v>
      </c>
      <c r="K28" s="25">
        <v>706</v>
      </c>
      <c r="L28" s="27">
        <v>107</v>
      </c>
      <c r="M28" s="27">
        <v>120</v>
      </c>
      <c r="N28" s="26">
        <v>78</v>
      </c>
      <c r="O28" s="25">
        <v>180</v>
      </c>
      <c r="P28" s="27">
        <v>277</v>
      </c>
      <c r="Q28" s="27">
        <v>263</v>
      </c>
      <c r="R28" s="26">
        <v>290</v>
      </c>
    </row>
    <row r="29" spans="1:18" ht="13.5" thickBot="1" x14ac:dyDescent="0.25">
      <c r="A29" s="59"/>
      <c r="B29" s="40">
        <v>1</v>
      </c>
      <c r="C29" s="41">
        <v>1</v>
      </c>
      <c r="D29" s="42">
        <v>1</v>
      </c>
      <c r="E29" s="41">
        <v>1</v>
      </c>
      <c r="F29" s="42">
        <v>1</v>
      </c>
      <c r="G29" s="41">
        <v>1</v>
      </c>
      <c r="H29" s="43">
        <v>1</v>
      </c>
      <c r="I29" s="43">
        <v>1</v>
      </c>
      <c r="J29" s="42">
        <v>1</v>
      </c>
      <c r="K29" s="41">
        <v>1</v>
      </c>
      <c r="L29" s="43">
        <v>1</v>
      </c>
      <c r="M29" s="43">
        <v>1</v>
      </c>
      <c r="N29" s="42">
        <v>1</v>
      </c>
      <c r="O29" s="41">
        <v>1</v>
      </c>
      <c r="P29" s="43">
        <v>1</v>
      </c>
      <c r="Q29" s="43">
        <v>1</v>
      </c>
      <c r="R29" s="42">
        <v>1</v>
      </c>
    </row>
    <row r="30" spans="1:18" x14ac:dyDescent="0.2">
      <c r="A30" s="60"/>
    </row>
    <row r="31" spans="1:18" x14ac:dyDescent="0.2">
      <c r="A31" s="60"/>
    </row>
    <row r="32" spans="1:18" x14ac:dyDescent="0.2">
      <c r="A32" s="60"/>
    </row>
    <row r="33" spans="1:1" x14ac:dyDescent="0.2">
      <c r="A33" s="60"/>
    </row>
    <row r="34" spans="1:1" x14ac:dyDescent="0.2">
      <c r="A34" s="60"/>
    </row>
    <row r="35" spans="1:1" x14ac:dyDescent="0.2">
      <c r="A35" s="60"/>
    </row>
    <row r="36" spans="1:1" x14ac:dyDescent="0.2">
      <c r="A36" s="60"/>
    </row>
    <row r="37" spans="1:1" x14ac:dyDescent="0.2">
      <c r="A37" s="60"/>
    </row>
    <row r="38" spans="1:1" x14ac:dyDescent="0.2">
      <c r="A38" s="60"/>
    </row>
    <row r="39" spans="1:1" x14ac:dyDescent="0.2">
      <c r="A39" s="60"/>
    </row>
    <row r="40" spans="1:1" x14ac:dyDescent="0.2">
      <c r="A40" s="60"/>
    </row>
    <row r="41" spans="1:1" x14ac:dyDescent="0.2">
      <c r="A41" s="60"/>
    </row>
    <row r="42" spans="1:1" x14ac:dyDescent="0.2">
      <c r="A42" s="60"/>
    </row>
    <row r="43" spans="1:1" x14ac:dyDescent="0.2">
      <c r="A43" s="60"/>
    </row>
    <row r="44" spans="1:1" x14ac:dyDescent="0.2">
      <c r="A44" s="60"/>
    </row>
    <row r="45" spans="1:1" x14ac:dyDescent="0.2">
      <c r="A45" s="60"/>
    </row>
    <row r="46" spans="1:1" x14ac:dyDescent="0.2">
      <c r="A46" s="60"/>
    </row>
    <row r="47" spans="1:1" x14ac:dyDescent="0.2">
      <c r="A47" s="60"/>
    </row>
    <row r="48" spans="1:1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8" display="Back to ToC" xr:uid="{2044F85D-379D-489B-AA34-4EFE6DDFD170}"/>
  </hyperlinks>
  <pageMargins left="0.7" right="0.7" top="0.75" bottom="0.75" header="0.3" footer="0.3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AA435D-1EF0-4313-8DF4-07D44F6F9213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312</v>
      </c>
    </row>
    <row r="9" spans="1:18" x14ac:dyDescent="0.2">
      <c r="A9" s="45" t="s">
        <v>313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314</v>
      </c>
      <c r="B22" s="24">
        <v>512</v>
      </c>
      <c r="C22" s="25">
        <v>512</v>
      </c>
      <c r="D22" s="26">
        <v>0</v>
      </c>
      <c r="E22" s="25">
        <v>253</v>
      </c>
      <c r="F22" s="26">
        <v>259</v>
      </c>
      <c r="G22" s="25">
        <v>47</v>
      </c>
      <c r="H22" s="27">
        <v>133</v>
      </c>
      <c r="I22" s="27">
        <v>136</v>
      </c>
      <c r="J22" s="26">
        <v>197</v>
      </c>
      <c r="K22" s="25">
        <v>334</v>
      </c>
      <c r="L22" s="27">
        <v>51</v>
      </c>
      <c r="M22" s="27">
        <v>75</v>
      </c>
      <c r="N22" s="26">
        <v>52</v>
      </c>
      <c r="O22" s="25">
        <v>82</v>
      </c>
      <c r="P22" s="27">
        <v>114</v>
      </c>
      <c r="Q22" s="27">
        <v>123</v>
      </c>
      <c r="R22" s="26">
        <v>193</v>
      </c>
    </row>
    <row r="23" spans="1:18" x14ac:dyDescent="0.2">
      <c r="A23" s="58"/>
      <c r="B23" s="32">
        <v>0.51</v>
      </c>
      <c r="C23" s="33">
        <v>1</v>
      </c>
      <c r="D23" s="26" t="s">
        <v>43</v>
      </c>
      <c r="E23" s="33">
        <v>0.53</v>
      </c>
      <c r="F23" s="34">
        <v>0.49</v>
      </c>
      <c r="G23" s="33">
        <v>0.57999999999999996</v>
      </c>
      <c r="H23" s="35">
        <v>0.44</v>
      </c>
      <c r="I23" s="35">
        <v>0.51</v>
      </c>
      <c r="J23" s="34">
        <v>0.54</v>
      </c>
      <c r="K23" s="33">
        <v>0.47</v>
      </c>
      <c r="L23" s="35">
        <v>0.48</v>
      </c>
      <c r="M23" s="35">
        <v>0.63</v>
      </c>
      <c r="N23" s="34">
        <v>0.67</v>
      </c>
      <c r="O23" s="33">
        <v>0.45</v>
      </c>
      <c r="P23" s="35">
        <v>0.41</v>
      </c>
      <c r="Q23" s="35">
        <v>0.47</v>
      </c>
      <c r="R23" s="34">
        <v>0.67</v>
      </c>
    </row>
    <row r="24" spans="1:18" x14ac:dyDescent="0.2">
      <c r="A24" s="58"/>
      <c r="B24" s="36" t="s">
        <v>315</v>
      </c>
      <c r="C24" s="37" t="s">
        <v>119</v>
      </c>
      <c r="D24" s="26"/>
      <c r="E24" s="25"/>
      <c r="F24" s="26"/>
      <c r="G24" s="25"/>
      <c r="H24" s="27"/>
      <c r="I24" s="27"/>
      <c r="J24" s="38" t="s">
        <v>316</v>
      </c>
      <c r="K24" s="25"/>
      <c r="L24" s="27"/>
      <c r="M24" s="27"/>
      <c r="N24" s="38" t="s">
        <v>39</v>
      </c>
      <c r="O24" s="25"/>
      <c r="P24" s="27"/>
      <c r="Q24" s="27"/>
      <c r="R24" s="38" t="s">
        <v>293</v>
      </c>
    </row>
    <row r="25" spans="1:18" x14ac:dyDescent="0.2">
      <c r="A25" s="58" t="s">
        <v>317</v>
      </c>
      <c r="B25" s="24">
        <v>498</v>
      </c>
      <c r="C25" s="25">
        <v>0</v>
      </c>
      <c r="D25" s="26">
        <v>498</v>
      </c>
      <c r="E25" s="25">
        <v>229</v>
      </c>
      <c r="F25" s="26">
        <v>270</v>
      </c>
      <c r="G25" s="25">
        <v>34</v>
      </c>
      <c r="H25" s="27">
        <v>165</v>
      </c>
      <c r="I25" s="27">
        <v>130</v>
      </c>
      <c r="J25" s="26">
        <v>168</v>
      </c>
      <c r="K25" s="25">
        <v>372</v>
      </c>
      <c r="L25" s="27">
        <v>55</v>
      </c>
      <c r="M25" s="27">
        <v>45</v>
      </c>
      <c r="N25" s="26">
        <v>26</v>
      </c>
      <c r="O25" s="25">
        <v>99</v>
      </c>
      <c r="P25" s="27">
        <v>163</v>
      </c>
      <c r="Q25" s="27">
        <v>140</v>
      </c>
      <c r="R25" s="26">
        <v>97</v>
      </c>
    </row>
    <row r="26" spans="1:18" x14ac:dyDescent="0.2">
      <c r="A26" s="58"/>
      <c r="B26" s="32">
        <v>0.49</v>
      </c>
      <c r="C26" s="25" t="s">
        <v>43</v>
      </c>
      <c r="D26" s="34">
        <v>1</v>
      </c>
      <c r="E26" s="33">
        <v>0.47</v>
      </c>
      <c r="F26" s="34">
        <v>0.51</v>
      </c>
      <c r="G26" s="33">
        <v>0.42</v>
      </c>
      <c r="H26" s="35">
        <v>0.56000000000000005</v>
      </c>
      <c r="I26" s="35">
        <v>0.49</v>
      </c>
      <c r="J26" s="34">
        <v>0.46</v>
      </c>
      <c r="K26" s="33">
        <v>0.53</v>
      </c>
      <c r="L26" s="35">
        <v>0.52</v>
      </c>
      <c r="M26" s="35">
        <v>0.37</v>
      </c>
      <c r="N26" s="34">
        <v>0.33</v>
      </c>
      <c r="O26" s="33">
        <v>0.55000000000000004</v>
      </c>
      <c r="P26" s="35">
        <v>0.59</v>
      </c>
      <c r="Q26" s="35">
        <v>0.53</v>
      </c>
      <c r="R26" s="34">
        <v>0.33</v>
      </c>
    </row>
    <row r="27" spans="1:18" x14ac:dyDescent="0.2">
      <c r="A27" s="58"/>
      <c r="B27" s="36" t="s">
        <v>318</v>
      </c>
      <c r="C27" s="25"/>
      <c r="D27" s="38" t="s">
        <v>114</v>
      </c>
      <c r="E27" s="25"/>
      <c r="F27" s="26"/>
      <c r="G27" s="25"/>
      <c r="H27" s="39" t="s">
        <v>77</v>
      </c>
      <c r="I27" s="27"/>
      <c r="J27" s="26"/>
      <c r="K27" s="37" t="s">
        <v>168</v>
      </c>
      <c r="L27" s="27"/>
      <c r="M27" s="27"/>
      <c r="N27" s="26"/>
      <c r="O27" s="37" t="s">
        <v>22</v>
      </c>
      <c r="P27" s="39" t="s">
        <v>75</v>
      </c>
      <c r="Q27" s="39" t="s">
        <v>22</v>
      </c>
      <c r="R27" s="26"/>
    </row>
    <row r="28" spans="1:18" x14ac:dyDescent="0.2">
      <c r="A28" s="58" t="s">
        <v>49</v>
      </c>
      <c r="B28" s="24">
        <v>1010</v>
      </c>
      <c r="C28" s="25">
        <v>512</v>
      </c>
      <c r="D28" s="26">
        <v>498</v>
      </c>
      <c r="E28" s="25">
        <v>481</v>
      </c>
      <c r="F28" s="26">
        <v>529</v>
      </c>
      <c r="G28" s="25">
        <v>81</v>
      </c>
      <c r="H28" s="27">
        <v>298</v>
      </c>
      <c r="I28" s="27">
        <v>266</v>
      </c>
      <c r="J28" s="26">
        <v>365</v>
      </c>
      <c r="K28" s="25">
        <v>706</v>
      </c>
      <c r="L28" s="27">
        <v>107</v>
      </c>
      <c r="M28" s="27">
        <v>120</v>
      </c>
      <c r="N28" s="26">
        <v>78</v>
      </c>
      <c r="O28" s="25">
        <v>180</v>
      </c>
      <c r="P28" s="27">
        <v>277</v>
      </c>
      <c r="Q28" s="27">
        <v>263</v>
      </c>
      <c r="R28" s="26">
        <v>290</v>
      </c>
    </row>
    <row r="29" spans="1:18" x14ac:dyDescent="0.2">
      <c r="A29" s="58"/>
      <c r="B29" s="32">
        <v>1</v>
      </c>
      <c r="C29" s="33">
        <v>1</v>
      </c>
      <c r="D29" s="34">
        <v>1</v>
      </c>
      <c r="E29" s="33">
        <v>1</v>
      </c>
      <c r="F29" s="34">
        <v>1</v>
      </c>
      <c r="G29" s="33">
        <v>1</v>
      </c>
      <c r="H29" s="35">
        <v>1</v>
      </c>
      <c r="I29" s="35">
        <v>1</v>
      </c>
      <c r="J29" s="34">
        <v>1</v>
      </c>
      <c r="K29" s="33">
        <v>1</v>
      </c>
      <c r="L29" s="35">
        <v>1</v>
      </c>
      <c r="M29" s="35">
        <v>1</v>
      </c>
      <c r="N29" s="34">
        <v>1</v>
      </c>
      <c r="O29" s="33">
        <v>1</v>
      </c>
      <c r="P29" s="35">
        <v>1</v>
      </c>
      <c r="Q29" s="35">
        <v>1</v>
      </c>
      <c r="R29" s="34">
        <v>1</v>
      </c>
    </row>
    <row r="30" spans="1:18" x14ac:dyDescent="0.2">
      <c r="A30" s="58" t="s">
        <v>319</v>
      </c>
      <c r="B30" s="24">
        <v>65.45</v>
      </c>
      <c r="C30" s="25">
        <v>57.25</v>
      </c>
      <c r="D30" s="26">
        <v>73.88</v>
      </c>
      <c r="E30" s="25">
        <v>64.739999999999995</v>
      </c>
      <c r="F30" s="26">
        <v>66.099999999999994</v>
      </c>
      <c r="G30" s="25">
        <v>67</v>
      </c>
      <c r="H30" s="27">
        <v>66.819999999999993</v>
      </c>
      <c r="I30" s="27">
        <v>64.98</v>
      </c>
      <c r="J30" s="26">
        <v>64.33</v>
      </c>
      <c r="K30" s="25">
        <v>66.28</v>
      </c>
      <c r="L30" s="27">
        <v>65.77</v>
      </c>
      <c r="M30" s="27">
        <v>62.77</v>
      </c>
      <c r="N30" s="26">
        <v>61.64</v>
      </c>
      <c r="O30" s="25">
        <v>67.02</v>
      </c>
      <c r="P30" s="27">
        <v>67.27</v>
      </c>
      <c r="Q30" s="27">
        <v>66.3</v>
      </c>
      <c r="R30" s="26">
        <v>61.97</v>
      </c>
    </row>
    <row r="31" spans="1:18" x14ac:dyDescent="0.2">
      <c r="A31" s="58"/>
      <c r="B31" s="36" t="s">
        <v>320</v>
      </c>
      <c r="C31" s="25"/>
      <c r="D31" s="38" t="s">
        <v>114</v>
      </c>
      <c r="E31" s="25"/>
      <c r="F31" s="26"/>
      <c r="G31" s="25"/>
      <c r="H31" s="39" t="s">
        <v>321</v>
      </c>
      <c r="I31" s="27"/>
      <c r="J31" s="26"/>
      <c r="K31" s="37" t="s">
        <v>322</v>
      </c>
      <c r="L31" s="39" t="s">
        <v>143</v>
      </c>
      <c r="M31" s="27"/>
      <c r="N31" s="26"/>
      <c r="O31" s="37" t="s">
        <v>22</v>
      </c>
      <c r="P31" s="39" t="s">
        <v>75</v>
      </c>
      <c r="Q31" s="39" t="s">
        <v>22</v>
      </c>
      <c r="R31" s="26"/>
    </row>
    <row r="32" spans="1:18" x14ac:dyDescent="0.2">
      <c r="A32" s="58" t="s">
        <v>323</v>
      </c>
      <c r="B32" s="24">
        <v>9.9499999999999993</v>
      </c>
      <c r="C32" s="25">
        <v>4.17</v>
      </c>
      <c r="D32" s="26">
        <v>6.53</v>
      </c>
      <c r="E32" s="25">
        <v>9.56</v>
      </c>
      <c r="F32" s="26">
        <v>10.25</v>
      </c>
      <c r="G32" s="25">
        <v>11.43</v>
      </c>
      <c r="H32" s="27">
        <v>10.16</v>
      </c>
      <c r="I32" s="27">
        <v>9.6</v>
      </c>
      <c r="J32" s="26">
        <v>9.5299999999999994</v>
      </c>
      <c r="K32" s="25">
        <v>10.25</v>
      </c>
      <c r="L32" s="27">
        <v>9.06</v>
      </c>
      <c r="M32" s="27">
        <v>8.5</v>
      </c>
      <c r="N32" s="26">
        <v>8.85</v>
      </c>
      <c r="O32" s="25">
        <v>10.89</v>
      </c>
      <c r="P32" s="27">
        <v>9.3800000000000008</v>
      </c>
      <c r="Q32" s="27">
        <v>10.02</v>
      </c>
      <c r="R32" s="26">
        <v>8.9</v>
      </c>
    </row>
    <row r="33" spans="1:18" x14ac:dyDescent="0.2">
      <c r="A33" s="58" t="s">
        <v>324</v>
      </c>
      <c r="B33" s="24">
        <v>0.31</v>
      </c>
      <c r="C33" s="25">
        <v>0.19</v>
      </c>
      <c r="D33" s="26">
        <v>0.28000000000000003</v>
      </c>
      <c r="E33" s="25">
        <v>0.44</v>
      </c>
      <c r="F33" s="26">
        <v>0.44</v>
      </c>
      <c r="G33" s="25">
        <v>2.86</v>
      </c>
      <c r="H33" s="27">
        <v>0.75</v>
      </c>
      <c r="I33" s="27">
        <v>0.46</v>
      </c>
      <c r="J33" s="26">
        <v>0.49</v>
      </c>
      <c r="K33" s="25">
        <v>0.35</v>
      </c>
      <c r="L33" s="27">
        <v>1.2</v>
      </c>
      <c r="M33" s="27">
        <v>1.28</v>
      </c>
      <c r="N33" s="26">
        <v>1.32</v>
      </c>
      <c r="O33" s="25">
        <v>0.83</v>
      </c>
      <c r="P33" s="27">
        <v>0.57999999999999996</v>
      </c>
      <c r="Q33" s="27">
        <v>0.62</v>
      </c>
      <c r="R33" s="26">
        <v>0.51</v>
      </c>
    </row>
    <row r="34" spans="1:18" ht="13.5" thickBot="1" x14ac:dyDescent="0.25">
      <c r="A34" s="59" t="s">
        <v>325</v>
      </c>
      <c r="B34" s="53">
        <v>64</v>
      </c>
      <c r="C34" s="47">
        <v>58</v>
      </c>
      <c r="D34" s="48">
        <v>72</v>
      </c>
      <c r="E34" s="47">
        <v>64</v>
      </c>
      <c r="F34" s="48">
        <v>65</v>
      </c>
      <c r="G34" s="47">
        <v>63</v>
      </c>
      <c r="H34" s="50">
        <v>66</v>
      </c>
      <c r="I34" s="50">
        <v>64</v>
      </c>
      <c r="J34" s="48">
        <v>63</v>
      </c>
      <c r="K34" s="47">
        <v>65</v>
      </c>
      <c r="L34" s="50">
        <v>65</v>
      </c>
      <c r="M34" s="50">
        <v>63</v>
      </c>
      <c r="N34" s="48">
        <v>58</v>
      </c>
      <c r="O34" s="47">
        <v>66</v>
      </c>
      <c r="P34" s="50">
        <v>67</v>
      </c>
      <c r="Q34" s="50">
        <v>66</v>
      </c>
      <c r="R34" s="48">
        <v>60</v>
      </c>
    </row>
    <row r="35" spans="1:18" x14ac:dyDescent="0.2">
      <c r="A35" s="60"/>
    </row>
    <row r="36" spans="1:18" x14ac:dyDescent="0.2">
      <c r="A36" s="60"/>
    </row>
    <row r="37" spans="1:18" x14ac:dyDescent="0.2">
      <c r="A37" s="60"/>
    </row>
    <row r="38" spans="1:18" x14ac:dyDescent="0.2">
      <c r="A38" s="60"/>
    </row>
    <row r="39" spans="1:18" x14ac:dyDescent="0.2">
      <c r="A39" s="60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39" display="Back to ToC" xr:uid="{74CDA453-F4C0-4406-A15D-AA12C9045A69}"/>
  </hyperlinks>
  <pageMargins left="0.7" right="0.7" top="0.75" bottom="0.75" header="0.3" footer="0.3"/>
  <drawing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EA2490-A426-4043-90AC-D68D5DD9215F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326</v>
      </c>
    </row>
    <row r="9" spans="1:18" x14ac:dyDescent="0.2">
      <c r="A9" s="45" t="s">
        <v>327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328</v>
      </c>
      <c r="B22" s="24">
        <v>338</v>
      </c>
      <c r="C22" s="25">
        <v>338</v>
      </c>
      <c r="D22" s="26">
        <v>0</v>
      </c>
      <c r="E22" s="25">
        <v>169</v>
      </c>
      <c r="F22" s="26">
        <v>169</v>
      </c>
      <c r="G22" s="25">
        <v>31</v>
      </c>
      <c r="H22" s="27">
        <v>79</v>
      </c>
      <c r="I22" s="27">
        <v>91</v>
      </c>
      <c r="J22" s="26">
        <v>137</v>
      </c>
      <c r="K22" s="25">
        <v>216</v>
      </c>
      <c r="L22" s="27">
        <v>36</v>
      </c>
      <c r="M22" s="27">
        <v>45</v>
      </c>
      <c r="N22" s="26">
        <v>41</v>
      </c>
      <c r="O22" s="25">
        <v>58</v>
      </c>
      <c r="P22" s="27">
        <v>67</v>
      </c>
      <c r="Q22" s="27">
        <v>77</v>
      </c>
      <c r="R22" s="26">
        <v>135</v>
      </c>
    </row>
    <row r="23" spans="1:18" x14ac:dyDescent="0.2">
      <c r="A23" s="58"/>
      <c r="B23" s="32">
        <v>0.33</v>
      </c>
      <c r="C23" s="33">
        <v>0.66</v>
      </c>
      <c r="D23" s="26" t="s">
        <v>43</v>
      </c>
      <c r="E23" s="33">
        <v>0.35</v>
      </c>
      <c r="F23" s="34">
        <v>0.32</v>
      </c>
      <c r="G23" s="33">
        <v>0.38</v>
      </c>
      <c r="H23" s="35">
        <v>0.27</v>
      </c>
      <c r="I23" s="35">
        <v>0.34</v>
      </c>
      <c r="J23" s="34">
        <v>0.38</v>
      </c>
      <c r="K23" s="33">
        <v>0.31</v>
      </c>
      <c r="L23" s="35">
        <v>0.34</v>
      </c>
      <c r="M23" s="35">
        <v>0.38</v>
      </c>
      <c r="N23" s="34">
        <v>0.52</v>
      </c>
      <c r="O23" s="33">
        <v>0.32</v>
      </c>
      <c r="P23" s="35">
        <v>0.24</v>
      </c>
      <c r="Q23" s="35">
        <v>0.28999999999999998</v>
      </c>
      <c r="R23" s="34">
        <v>0.47</v>
      </c>
    </row>
    <row r="24" spans="1:18" x14ac:dyDescent="0.2">
      <c r="A24" s="58"/>
      <c r="B24" s="36" t="s">
        <v>329</v>
      </c>
      <c r="C24" s="37" t="s">
        <v>119</v>
      </c>
      <c r="D24" s="26"/>
      <c r="E24" s="25"/>
      <c r="F24" s="26"/>
      <c r="G24" s="25"/>
      <c r="H24" s="27"/>
      <c r="I24" s="27"/>
      <c r="J24" s="38" t="s">
        <v>330</v>
      </c>
      <c r="K24" s="25"/>
      <c r="L24" s="27"/>
      <c r="M24" s="27"/>
      <c r="N24" s="38" t="s">
        <v>47</v>
      </c>
      <c r="O24" s="25"/>
      <c r="P24" s="27"/>
      <c r="Q24" s="27"/>
      <c r="R24" s="38" t="s">
        <v>293</v>
      </c>
    </row>
    <row r="25" spans="1:18" x14ac:dyDescent="0.2">
      <c r="A25" s="58" t="s">
        <v>331</v>
      </c>
      <c r="B25" s="24">
        <v>335</v>
      </c>
      <c r="C25" s="25">
        <v>174</v>
      </c>
      <c r="D25" s="26">
        <v>161</v>
      </c>
      <c r="E25" s="25">
        <v>168</v>
      </c>
      <c r="F25" s="26">
        <v>167</v>
      </c>
      <c r="G25" s="25">
        <v>19</v>
      </c>
      <c r="H25" s="27">
        <v>117</v>
      </c>
      <c r="I25" s="27">
        <v>90</v>
      </c>
      <c r="J25" s="26">
        <v>108</v>
      </c>
      <c r="K25" s="25">
        <v>230</v>
      </c>
      <c r="L25" s="27">
        <v>34</v>
      </c>
      <c r="M25" s="27">
        <v>47</v>
      </c>
      <c r="N25" s="26">
        <v>24</v>
      </c>
      <c r="O25" s="25">
        <v>55</v>
      </c>
      <c r="P25" s="27">
        <v>93</v>
      </c>
      <c r="Q25" s="27">
        <v>89</v>
      </c>
      <c r="R25" s="26">
        <v>98</v>
      </c>
    </row>
    <row r="26" spans="1:18" x14ac:dyDescent="0.2">
      <c r="A26" s="58"/>
      <c r="B26" s="32">
        <v>0.33</v>
      </c>
      <c r="C26" s="33">
        <v>0.34</v>
      </c>
      <c r="D26" s="34">
        <v>0.32</v>
      </c>
      <c r="E26" s="33">
        <v>0.35</v>
      </c>
      <c r="F26" s="34">
        <v>0.32</v>
      </c>
      <c r="G26" s="33">
        <v>0.24</v>
      </c>
      <c r="H26" s="35">
        <v>0.39</v>
      </c>
      <c r="I26" s="35">
        <v>0.34</v>
      </c>
      <c r="J26" s="34">
        <v>0.3</v>
      </c>
      <c r="K26" s="33">
        <v>0.33</v>
      </c>
      <c r="L26" s="35">
        <v>0.32</v>
      </c>
      <c r="M26" s="35">
        <v>0.39</v>
      </c>
      <c r="N26" s="34">
        <v>0.31</v>
      </c>
      <c r="O26" s="33">
        <v>0.31</v>
      </c>
      <c r="P26" s="35">
        <v>0.33</v>
      </c>
      <c r="Q26" s="35">
        <v>0.34</v>
      </c>
      <c r="R26" s="34">
        <v>0.34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39" t="s">
        <v>97</v>
      </c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332</v>
      </c>
      <c r="B28" s="24">
        <v>228</v>
      </c>
      <c r="C28" s="25">
        <v>0</v>
      </c>
      <c r="D28" s="26">
        <v>228</v>
      </c>
      <c r="E28" s="25">
        <v>104</v>
      </c>
      <c r="F28" s="26">
        <v>124</v>
      </c>
      <c r="G28" s="25">
        <v>15</v>
      </c>
      <c r="H28" s="27">
        <v>62</v>
      </c>
      <c r="I28" s="27">
        <v>59</v>
      </c>
      <c r="J28" s="26">
        <v>92</v>
      </c>
      <c r="K28" s="25">
        <v>166</v>
      </c>
      <c r="L28" s="27">
        <v>28</v>
      </c>
      <c r="M28" s="27">
        <v>28</v>
      </c>
      <c r="N28" s="26">
        <v>7</v>
      </c>
      <c r="O28" s="25">
        <v>41</v>
      </c>
      <c r="P28" s="27">
        <v>82</v>
      </c>
      <c r="Q28" s="27">
        <v>65</v>
      </c>
      <c r="R28" s="26">
        <v>39</v>
      </c>
    </row>
    <row r="29" spans="1:18" x14ac:dyDescent="0.2">
      <c r="A29" s="58"/>
      <c r="B29" s="32">
        <v>0.23</v>
      </c>
      <c r="C29" s="25" t="s">
        <v>43</v>
      </c>
      <c r="D29" s="34">
        <v>0.46</v>
      </c>
      <c r="E29" s="33">
        <v>0.22</v>
      </c>
      <c r="F29" s="34">
        <v>0.24</v>
      </c>
      <c r="G29" s="33">
        <v>0.18</v>
      </c>
      <c r="H29" s="35">
        <v>0.21</v>
      </c>
      <c r="I29" s="35">
        <v>0.22</v>
      </c>
      <c r="J29" s="34">
        <v>0.25</v>
      </c>
      <c r="K29" s="33">
        <v>0.23</v>
      </c>
      <c r="L29" s="35">
        <v>0.26</v>
      </c>
      <c r="M29" s="35">
        <v>0.23</v>
      </c>
      <c r="N29" s="34">
        <v>0.09</v>
      </c>
      <c r="O29" s="33">
        <v>0.23</v>
      </c>
      <c r="P29" s="35">
        <v>0.3</v>
      </c>
      <c r="Q29" s="35">
        <v>0.25</v>
      </c>
      <c r="R29" s="34">
        <v>0.13</v>
      </c>
    </row>
    <row r="30" spans="1:18" x14ac:dyDescent="0.2">
      <c r="A30" s="58"/>
      <c r="B30" s="36" t="s">
        <v>333</v>
      </c>
      <c r="C30" s="25"/>
      <c r="D30" s="38" t="s">
        <v>114</v>
      </c>
      <c r="E30" s="25"/>
      <c r="F30" s="26"/>
      <c r="G30" s="25"/>
      <c r="H30" s="27"/>
      <c r="I30" s="27"/>
      <c r="J30" s="26"/>
      <c r="K30" s="37" t="s">
        <v>168</v>
      </c>
      <c r="L30" s="39" t="s">
        <v>143</v>
      </c>
      <c r="M30" s="27"/>
      <c r="N30" s="26"/>
      <c r="O30" s="37" t="s">
        <v>73</v>
      </c>
      <c r="P30" s="39" t="s">
        <v>75</v>
      </c>
      <c r="Q30" s="39" t="s">
        <v>22</v>
      </c>
      <c r="R30" s="26"/>
    </row>
    <row r="31" spans="1:18" x14ac:dyDescent="0.2">
      <c r="A31" s="58" t="s">
        <v>334</v>
      </c>
      <c r="B31" s="24">
        <v>109</v>
      </c>
      <c r="C31" s="25">
        <v>0</v>
      </c>
      <c r="D31" s="26">
        <v>109</v>
      </c>
      <c r="E31" s="25">
        <v>41</v>
      </c>
      <c r="F31" s="26">
        <v>68</v>
      </c>
      <c r="G31" s="25">
        <v>16</v>
      </c>
      <c r="H31" s="27">
        <v>40</v>
      </c>
      <c r="I31" s="27">
        <v>26</v>
      </c>
      <c r="J31" s="26">
        <v>27</v>
      </c>
      <c r="K31" s="25">
        <v>94</v>
      </c>
      <c r="L31" s="27">
        <v>9</v>
      </c>
      <c r="M31" s="27">
        <v>0</v>
      </c>
      <c r="N31" s="26">
        <v>6</v>
      </c>
      <c r="O31" s="25">
        <v>26</v>
      </c>
      <c r="P31" s="27">
        <v>34</v>
      </c>
      <c r="Q31" s="27">
        <v>32</v>
      </c>
      <c r="R31" s="26">
        <v>17</v>
      </c>
    </row>
    <row r="32" spans="1:18" x14ac:dyDescent="0.2">
      <c r="A32" s="58"/>
      <c r="B32" s="32">
        <v>0.11</v>
      </c>
      <c r="C32" s="25" t="s">
        <v>43</v>
      </c>
      <c r="D32" s="34">
        <v>0.22</v>
      </c>
      <c r="E32" s="33">
        <v>0.09</v>
      </c>
      <c r="F32" s="34">
        <v>0.13</v>
      </c>
      <c r="G32" s="33">
        <v>0.2</v>
      </c>
      <c r="H32" s="35">
        <v>0.13</v>
      </c>
      <c r="I32" s="35">
        <v>0.1</v>
      </c>
      <c r="J32" s="34">
        <v>7.0000000000000007E-2</v>
      </c>
      <c r="K32" s="33">
        <v>0.13</v>
      </c>
      <c r="L32" s="35">
        <v>0.08</v>
      </c>
      <c r="M32" s="27" t="s">
        <v>43</v>
      </c>
      <c r="N32" s="34">
        <v>0.08</v>
      </c>
      <c r="O32" s="33">
        <v>0.14000000000000001</v>
      </c>
      <c r="P32" s="35">
        <v>0.12</v>
      </c>
      <c r="Q32" s="35">
        <v>0.12</v>
      </c>
      <c r="R32" s="34">
        <v>0.06</v>
      </c>
    </row>
    <row r="33" spans="1:18" x14ac:dyDescent="0.2">
      <c r="A33" s="58"/>
      <c r="B33" s="36" t="s">
        <v>335</v>
      </c>
      <c r="C33" s="25"/>
      <c r="D33" s="38" t="s">
        <v>114</v>
      </c>
      <c r="E33" s="25"/>
      <c r="F33" s="26"/>
      <c r="G33" s="25"/>
      <c r="H33" s="39" t="s">
        <v>77</v>
      </c>
      <c r="I33" s="27"/>
      <c r="J33" s="26"/>
      <c r="K33" s="37" t="s">
        <v>84</v>
      </c>
      <c r="L33" s="39" t="s">
        <v>85</v>
      </c>
      <c r="M33" s="27"/>
      <c r="N33" s="38" t="s">
        <v>85</v>
      </c>
      <c r="O33" s="37" t="s">
        <v>22</v>
      </c>
      <c r="P33" s="39" t="s">
        <v>22</v>
      </c>
      <c r="Q33" s="39" t="s">
        <v>73</v>
      </c>
      <c r="R33" s="26"/>
    </row>
    <row r="34" spans="1:18" x14ac:dyDescent="0.2">
      <c r="A34" s="58" t="s">
        <v>49</v>
      </c>
      <c r="B34" s="24">
        <v>1010</v>
      </c>
      <c r="C34" s="25">
        <v>512</v>
      </c>
      <c r="D34" s="26">
        <v>498</v>
      </c>
      <c r="E34" s="25">
        <v>481</v>
      </c>
      <c r="F34" s="26">
        <v>529</v>
      </c>
      <c r="G34" s="25">
        <v>81</v>
      </c>
      <c r="H34" s="27">
        <v>298</v>
      </c>
      <c r="I34" s="27">
        <v>266</v>
      </c>
      <c r="J34" s="26">
        <v>365</v>
      </c>
      <c r="K34" s="25">
        <v>706</v>
      </c>
      <c r="L34" s="27">
        <v>107</v>
      </c>
      <c r="M34" s="27">
        <v>120</v>
      </c>
      <c r="N34" s="26">
        <v>78</v>
      </c>
      <c r="O34" s="25">
        <v>180</v>
      </c>
      <c r="P34" s="27">
        <v>277</v>
      </c>
      <c r="Q34" s="27">
        <v>263</v>
      </c>
      <c r="R34" s="26">
        <v>290</v>
      </c>
    </row>
    <row r="35" spans="1:18" x14ac:dyDescent="0.2">
      <c r="A35" s="58"/>
      <c r="B35" s="32">
        <v>1</v>
      </c>
      <c r="C35" s="33">
        <v>1</v>
      </c>
      <c r="D35" s="34">
        <v>1</v>
      </c>
      <c r="E35" s="33">
        <v>1</v>
      </c>
      <c r="F35" s="34">
        <v>1</v>
      </c>
      <c r="G35" s="33">
        <v>1</v>
      </c>
      <c r="H35" s="35">
        <v>1</v>
      </c>
      <c r="I35" s="35">
        <v>1</v>
      </c>
      <c r="J35" s="34">
        <v>1</v>
      </c>
      <c r="K35" s="33">
        <v>1</v>
      </c>
      <c r="L35" s="35">
        <v>1</v>
      </c>
      <c r="M35" s="35">
        <v>1</v>
      </c>
      <c r="N35" s="34">
        <v>1</v>
      </c>
      <c r="O35" s="33">
        <v>1</v>
      </c>
      <c r="P35" s="35">
        <v>1</v>
      </c>
      <c r="Q35" s="35">
        <v>1</v>
      </c>
      <c r="R35" s="34">
        <v>1</v>
      </c>
    </row>
    <row r="36" spans="1:18" x14ac:dyDescent="0.2">
      <c r="A36" s="58" t="s">
        <v>319</v>
      </c>
      <c r="B36" s="24">
        <v>65.45</v>
      </c>
      <c r="C36" s="25">
        <v>57.25</v>
      </c>
      <c r="D36" s="26">
        <v>73.88</v>
      </c>
      <c r="E36" s="25">
        <v>64.739999999999995</v>
      </c>
      <c r="F36" s="26">
        <v>66.099999999999994</v>
      </c>
      <c r="G36" s="25">
        <v>67</v>
      </c>
      <c r="H36" s="27">
        <v>66.819999999999993</v>
      </c>
      <c r="I36" s="27">
        <v>64.98</v>
      </c>
      <c r="J36" s="26">
        <v>64.33</v>
      </c>
      <c r="K36" s="25">
        <v>66.28</v>
      </c>
      <c r="L36" s="27">
        <v>65.77</v>
      </c>
      <c r="M36" s="27">
        <v>62.77</v>
      </c>
      <c r="N36" s="26">
        <v>61.64</v>
      </c>
      <c r="O36" s="25">
        <v>67.02</v>
      </c>
      <c r="P36" s="27">
        <v>67.27</v>
      </c>
      <c r="Q36" s="27">
        <v>66.3</v>
      </c>
      <c r="R36" s="26">
        <v>61.97</v>
      </c>
    </row>
    <row r="37" spans="1:18" x14ac:dyDescent="0.2">
      <c r="A37" s="58"/>
      <c r="B37" s="36" t="s">
        <v>320</v>
      </c>
      <c r="C37" s="25"/>
      <c r="D37" s="38" t="s">
        <v>114</v>
      </c>
      <c r="E37" s="25"/>
      <c r="F37" s="26"/>
      <c r="G37" s="25"/>
      <c r="H37" s="39" t="s">
        <v>321</v>
      </c>
      <c r="I37" s="27"/>
      <c r="J37" s="26"/>
      <c r="K37" s="37" t="s">
        <v>322</v>
      </c>
      <c r="L37" s="39" t="s">
        <v>143</v>
      </c>
      <c r="M37" s="27"/>
      <c r="N37" s="26"/>
      <c r="O37" s="37" t="s">
        <v>22</v>
      </c>
      <c r="P37" s="39" t="s">
        <v>75</v>
      </c>
      <c r="Q37" s="39" t="s">
        <v>22</v>
      </c>
      <c r="R37" s="26"/>
    </row>
    <row r="38" spans="1:18" x14ac:dyDescent="0.2">
      <c r="A38" s="58" t="s">
        <v>323</v>
      </c>
      <c r="B38" s="24">
        <v>9.9499999999999993</v>
      </c>
      <c r="C38" s="25">
        <v>4.17</v>
      </c>
      <c r="D38" s="26">
        <v>6.53</v>
      </c>
      <c r="E38" s="25">
        <v>9.56</v>
      </c>
      <c r="F38" s="26">
        <v>10.25</v>
      </c>
      <c r="G38" s="25">
        <v>11.43</v>
      </c>
      <c r="H38" s="27">
        <v>10.16</v>
      </c>
      <c r="I38" s="27">
        <v>9.6</v>
      </c>
      <c r="J38" s="26">
        <v>9.5299999999999994</v>
      </c>
      <c r="K38" s="25">
        <v>10.25</v>
      </c>
      <c r="L38" s="27">
        <v>9.06</v>
      </c>
      <c r="M38" s="27">
        <v>8.5</v>
      </c>
      <c r="N38" s="26">
        <v>8.85</v>
      </c>
      <c r="O38" s="25">
        <v>10.89</v>
      </c>
      <c r="P38" s="27">
        <v>9.3800000000000008</v>
      </c>
      <c r="Q38" s="27">
        <v>10.02</v>
      </c>
      <c r="R38" s="26">
        <v>8.9</v>
      </c>
    </row>
    <row r="39" spans="1:18" x14ac:dyDescent="0.2">
      <c r="A39" s="58" t="s">
        <v>324</v>
      </c>
      <c r="B39" s="24">
        <v>0.31</v>
      </c>
      <c r="C39" s="25">
        <v>0.19</v>
      </c>
      <c r="D39" s="26">
        <v>0.28000000000000003</v>
      </c>
      <c r="E39" s="25">
        <v>0.44</v>
      </c>
      <c r="F39" s="26">
        <v>0.44</v>
      </c>
      <c r="G39" s="25">
        <v>2.86</v>
      </c>
      <c r="H39" s="27">
        <v>0.75</v>
      </c>
      <c r="I39" s="27">
        <v>0.46</v>
      </c>
      <c r="J39" s="26">
        <v>0.49</v>
      </c>
      <c r="K39" s="25">
        <v>0.35</v>
      </c>
      <c r="L39" s="27">
        <v>1.2</v>
      </c>
      <c r="M39" s="27">
        <v>1.28</v>
      </c>
      <c r="N39" s="26">
        <v>1.32</v>
      </c>
      <c r="O39" s="25">
        <v>0.83</v>
      </c>
      <c r="P39" s="27">
        <v>0.57999999999999996</v>
      </c>
      <c r="Q39" s="27">
        <v>0.62</v>
      </c>
      <c r="R39" s="26">
        <v>0.51</v>
      </c>
    </row>
    <row r="40" spans="1:18" ht="13.5" thickBot="1" x14ac:dyDescent="0.25">
      <c r="A40" s="59" t="s">
        <v>325</v>
      </c>
      <c r="B40" s="53">
        <v>64</v>
      </c>
      <c r="C40" s="47">
        <v>58</v>
      </c>
      <c r="D40" s="48">
        <v>72</v>
      </c>
      <c r="E40" s="47">
        <v>64</v>
      </c>
      <c r="F40" s="48">
        <v>65</v>
      </c>
      <c r="G40" s="47">
        <v>63</v>
      </c>
      <c r="H40" s="50">
        <v>66</v>
      </c>
      <c r="I40" s="50">
        <v>64</v>
      </c>
      <c r="J40" s="48">
        <v>63</v>
      </c>
      <c r="K40" s="47">
        <v>65</v>
      </c>
      <c r="L40" s="50">
        <v>65</v>
      </c>
      <c r="M40" s="50">
        <v>63</v>
      </c>
      <c r="N40" s="48">
        <v>58</v>
      </c>
      <c r="O40" s="47">
        <v>66</v>
      </c>
      <c r="P40" s="50">
        <v>67</v>
      </c>
      <c r="Q40" s="50">
        <v>66</v>
      </c>
      <c r="R40" s="48">
        <v>60</v>
      </c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0" display="Back to ToC" xr:uid="{82ADBADB-61E3-4D3E-A03C-B4809C7F7E28}"/>
  </hyperlinks>
  <pageMargins left="0.7" right="0.7" top="0.75" bottom="0.75" header="0.3" footer="0.3"/>
  <drawing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576715-9A3F-4386-A76D-4D7724D511D5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336</v>
      </c>
    </row>
    <row r="9" spans="1:18" x14ac:dyDescent="0.2">
      <c r="A9" s="45" t="s">
        <v>337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338</v>
      </c>
      <c r="B22" s="24">
        <v>706</v>
      </c>
      <c r="C22" s="25">
        <v>334</v>
      </c>
      <c r="D22" s="26">
        <v>372</v>
      </c>
      <c r="E22" s="25">
        <v>341</v>
      </c>
      <c r="F22" s="26">
        <v>365</v>
      </c>
      <c r="G22" s="25">
        <v>51</v>
      </c>
      <c r="H22" s="27">
        <v>234</v>
      </c>
      <c r="I22" s="27">
        <v>170</v>
      </c>
      <c r="J22" s="26">
        <v>252</v>
      </c>
      <c r="K22" s="25">
        <v>706</v>
      </c>
      <c r="L22" s="27">
        <v>0</v>
      </c>
      <c r="M22" s="27">
        <v>0</v>
      </c>
      <c r="N22" s="26">
        <v>0</v>
      </c>
      <c r="O22" s="25">
        <v>123</v>
      </c>
      <c r="P22" s="27">
        <v>188</v>
      </c>
      <c r="Q22" s="27">
        <v>188</v>
      </c>
      <c r="R22" s="26">
        <v>207</v>
      </c>
    </row>
    <row r="23" spans="1:18" x14ac:dyDescent="0.2">
      <c r="A23" s="58"/>
      <c r="B23" s="32">
        <v>0.7</v>
      </c>
      <c r="C23" s="33">
        <v>0.65</v>
      </c>
      <c r="D23" s="34">
        <v>0.75</v>
      </c>
      <c r="E23" s="33">
        <v>0.71</v>
      </c>
      <c r="F23" s="34">
        <v>0.69</v>
      </c>
      <c r="G23" s="33">
        <v>0.62</v>
      </c>
      <c r="H23" s="35">
        <v>0.78</v>
      </c>
      <c r="I23" s="35">
        <v>0.64</v>
      </c>
      <c r="J23" s="34">
        <v>0.69</v>
      </c>
      <c r="K23" s="33">
        <v>1</v>
      </c>
      <c r="L23" s="27" t="s">
        <v>43</v>
      </c>
      <c r="M23" s="27" t="s">
        <v>43</v>
      </c>
      <c r="N23" s="26" t="s">
        <v>43</v>
      </c>
      <c r="O23" s="33">
        <v>0.68</v>
      </c>
      <c r="P23" s="35">
        <v>0.68</v>
      </c>
      <c r="Q23" s="35">
        <v>0.71</v>
      </c>
      <c r="R23" s="34">
        <v>0.71</v>
      </c>
    </row>
    <row r="24" spans="1:18" x14ac:dyDescent="0.2">
      <c r="A24" s="58"/>
      <c r="B24" s="36" t="s">
        <v>339</v>
      </c>
      <c r="C24" s="25"/>
      <c r="D24" s="38" t="s">
        <v>114</v>
      </c>
      <c r="E24" s="25"/>
      <c r="F24" s="26"/>
      <c r="G24" s="25"/>
      <c r="H24" s="39" t="s">
        <v>340</v>
      </c>
      <c r="I24" s="27"/>
      <c r="J24" s="26"/>
      <c r="K24" s="37" t="s">
        <v>341</v>
      </c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342</v>
      </c>
      <c r="B25" s="24">
        <v>107</v>
      </c>
      <c r="C25" s="25">
        <v>51</v>
      </c>
      <c r="D25" s="26">
        <v>55</v>
      </c>
      <c r="E25" s="25">
        <v>38</v>
      </c>
      <c r="F25" s="26">
        <v>68</v>
      </c>
      <c r="G25" s="25">
        <v>13</v>
      </c>
      <c r="H25" s="27">
        <v>19</v>
      </c>
      <c r="I25" s="27">
        <v>34</v>
      </c>
      <c r="J25" s="26">
        <v>41</v>
      </c>
      <c r="K25" s="25">
        <v>0</v>
      </c>
      <c r="L25" s="27">
        <v>107</v>
      </c>
      <c r="M25" s="27">
        <v>0</v>
      </c>
      <c r="N25" s="26">
        <v>0</v>
      </c>
      <c r="O25" s="25">
        <v>27</v>
      </c>
      <c r="P25" s="27">
        <v>26</v>
      </c>
      <c r="Q25" s="27">
        <v>29</v>
      </c>
      <c r="R25" s="26">
        <v>25</v>
      </c>
    </row>
    <row r="26" spans="1:18" x14ac:dyDescent="0.2">
      <c r="A26" s="58"/>
      <c r="B26" s="32">
        <v>0.11</v>
      </c>
      <c r="C26" s="33">
        <v>0.1</v>
      </c>
      <c r="D26" s="34">
        <v>0.11</v>
      </c>
      <c r="E26" s="33">
        <v>0.08</v>
      </c>
      <c r="F26" s="34">
        <v>0.13</v>
      </c>
      <c r="G26" s="33">
        <v>0.15</v>
      </c>
      <c r="H26" s="35">
        <v>0.06</v>
      </c>
      <c r="I26" s="35">
        <v>0.13</v>
      </c>
      <c r="J26" s="34">
        <v>0.11</v>
      </c>
      <c r="K26" s="25" t="s">
        <v>43</v>
      </c>
      <c r="L26" s="35">
        <v>1</v>
      </c>
      <c r="M26" s="27" t="s">
        <v>43</v>
      </c>
      <c r="N26" s="26" t="s">
        <v>43</v>
      </c>
      <c r="O26" s="33">
        <v>0.15</v>
      </c>
      <c r="P26" s="35">
        <v>0.09</v>
      </c>
      <c r="Q26" s="35">
        <v>0.11</v>
      </c>
      <c r="R26" s="34">
        <v>0.09</v>
      </c>
    </row>
    <row r="27" spans="1:18" x14ac:dyDescent="0.2">
      <c r="A27" s="58"/>
      <c r="B27" s="36" t="s">
        <v>343</v>
      </c>
      <c r="C27" s="25"/>
      <c r="D27" s="26"/>
      <c r="E27" s="25"/>
      <c r="F27" s="38" t="s">
        <v>63</v>
      </c>
      <c r="G27" s="25"/>
      <c r="H27" s="27"/>
      <c r="I27" s="39" t="s">
        <v>12</v>
      </c>
      <c r="J27" s="26"/>
      <c r="K27" s="25"/>
      <c r="L27" s="39" t="s">
        <v>344</v>
      </c>
      <c r="M27" s="27"/>
      <c r="N27" s="26"/>
      <c r="O27" s="25"/>
      <c r="P27" s="27"/>
      <c r="Q27" s="27"/>
      <c r="R27" s="26"/>
    </row>
    <row r="28" spans="1:18" x14ac:dyDescent="0.2">
      <c r="A28" s="58" t="s">
        <v>345</v>
      </c>
      <c r="B28" s="24">
        <v>23</v>
      </c>
      <c r="C28" s="25">
        <v>10</v>
      </c>
      <c r="D28" s="26">
        <v>14</v>
      </c>
      <c r="E28" s="25">
        <v>9</v>
      </c>
      <c r="F28" s="26">
        <v>14</v>
      </c>
      <c r="G28" s="25">
        <v>0</v>
      </c>
      <c r="H28" s="27">
        <v>7</v>
      </c>
      <c r="I28" s="27">
        <v>7</v>
      </c>
      <c r="J28" s="26">
        <v>9</v>
      </c>
      <c r="K28" s="25">
        <v>0</v>
      </c>
      <c r="L28" s="27">
        <v>0</v>
      </c>
      <c r="M28" s="27">
        <v>0</v>
      </c>
      <c r="N28" s="26">
        <v>23</v>
      </c>
      <c r="O28" s="25">
        <v>6</v>
      </c>
      <c r="P28" s="27">
        <v>11</v>
      </c>
      <c r="Q28" s="27">
        <v>1</v>
      </c>
      <c r="R28" s="26">
        <v>6</v>
      </c>
    </row>
    <row r="29" spans="1:18" x14ac:dyDescent="0.2">
      <c r="A29" s="58"/>
      <c r="B29" s="32">
        <v>0.02</v>
      </c>
      <c r="C29" s="33">
        <v>0.02</v>
      </c>
      <c r="D29" s="34">
        <v>0.03</v>
      </c>
      <c r="E29" s="33">
        <v>0.02</v>
      </c>
      <c r="F29" s="34">
        <v>0.03</v>
      </c>
      <c r="G29" s="25" t="s">
        <v>43</v>
      </c>
      <c r="H29" s="35">
        <v>0.02</v>
      </c>
      <c r="I29" s="35">
        <v>0.03</v>
      </c>
      <c r="J29" s="34">
        <v>0.02</v>
      </c>
      <c r="K29" s="25" t="s">
        <v>43</v>
      </c>
      <c r="L29" s="27" t="s">
        <v>43</v>
      </c>
      <c r="M29" s="27" t="s">
        <v>43</v>
      </c>
      <c r="N29" s="34">
        <v>0.3</v>
      </c>
      <c r="O29" s="33">
        <v>0.03</v>
      </c>
      <c r="P29" s="35">
        <v>0.04</v>
      </c>
      <c r="Q29" s="27">
        <v>0</v>
      </c>
      <c r="R29" s="34">
        <v>0.02</v>
      </c>
    </row>
    <row r="30" spans="1:18" x14ac:dyDescent="0.2">
      <c r="A30" s="58"/>
      <c r="B30" s="36" t="s">
        <v>346</v>
      </c>
      <c r="C30" s="25"/>
      <c r="D30" s="26"/>
      <c r="E30" s="25"/>
      <c r="F30" s="26"/>
      <c r="G30" s="25"/>
      <c r="H30" s="27"/>
      <c r="I30" s="27"/>
      <c r="J30" s="26"/>
      <c r="K30" s="25"/>
      <c r="L30" s="27"/>
      <c r="M30" s="27"/>
      <c r="N30" s="38" t="s">
        <v>347</v>
      </c>
      <c r="O30" s="37" t="s">
        <v>61</v>
      </c>
      <c r="P30" s="39" t="s">
        <v>21</v>
      </c>
      <c r="Q30" s="27"/>
      <c r="R30" s="26"/>
    </row>
    <row r="31" spans="1:18" x14ac:dyDescent="0.2">
      <c r="A31" s="58" t="s">
        <v>348</v>
      </c>
      <c r="B31" s="24">
        <v>120</v>
      </c>
      <c r="C31" s="25">
        <v>75</v>
      </c>
      <c r="D31" s="26">
        <v>45</v>
      </c>
      <c r="E31" s="25">
        <v>64</v>
      </c>
      <c r="F31" s="26">
        <v>55</v>
      </c>
      <c r="G31" s="25">
        <v>13</v>
      </c>
      <c r="H31" s="27">
        <v>36</v>
      </c>
      <c r="I31" s="27">
        <v>38</v>
      </c>
      <c r="J31" s="26">
        <v>33</v>
      </c>
      <c r="K31" s="25">
        <v>0</v>
      </c>
      <c r="L31" s="27">
        <v>0</v>
      </c>
      <c r="M31" s="27">
        <v>120</v>
      </c>
      <c r="N31" s="26">
        <v>0</v>
      </c>
      <c r="O31" s="25">
        <v>15</v>
      </c>
      <c r="P31" s="27">
        <v>38</v>
      </c>
      <c r="Q31" s="27">
        <v>41</v>
      </c>
      <c r="R31" s="26">
        <v>25</v>
      </c>
    </row>
    <row r="32" spans="1:18" x14ac:dyDescent="0.2">
      <c r="A32" s="58"/>
      <c r="B32" s="32">
        <v>0.12</v>
      </c>
      <c r="C32" s="33">
        <v>0.15</v>
      </c>
      <c r="D32" s="34">
        <v>0.09</v>
      </c>
      <c r="E32" s="33">
        <v>0.13</v>
      </c>
      <c r="F32" s="34">
        <v>0.1</v>
      </c>
      <c r="G32" s="33">
        <v>0.15</v>
      </c>
      <c r="H32" s="35">
        <v>0.12</v>
      </c>
      <c r="I32" s="35">
        <v>0.14000000000000001</v>
      </c>
      <c r="J32" s="34">
        <v>0.09</v>
      </c>
      <c r="K32" s="25" t="s">
        <v>43</v>
      </c>
      <c r="L32" s="27" t="s">
        <v>43</v>
      </c>
      <c r="M32" s="35">
        <v>1</v>
      </c>
      <c r="N32" s="26" t="s">
        <v>43</v>
      </c>
      <c r="O32" s="33">
        <v>0.08</v>
      </c>
      <c r="P32" s="35">
        <v>0.14000000000000001</v>
      </c>
      <c r="Q32" s="35">
        <v>0.16</v>
      </c>
      <c r="R32" s="34">
        <v>0.09</v>
      </c>
    </row>
    <row r="33" spans="1:18" x14ac:dyDescent="0.2">
      <c r="A33" s="58"/>
      <c r="B33" s="36" t="s">
        <v>349</v>
      </c>
      <c r="C33" s="37" t="s">
        <v>220</v>
      </c>
      <c r="D33" s="26"/>
      <c r="E33" s="25"/>
      <c r="F33" s="26"/>
      <c r="G33" s="25"/>
      <c r="H33" s="27"/>
      <c r="I33" s="39" t="s">
        <v>77</v>
      </c>
      <c r="J33" s="26"/>
      <c r="K33" s="25"/>
      <c r="L33" s="27"/>
      <c r="M33" s="39" t="s">
        <v>350</v>
      </c>
      <c r="N33" s="26"/>
      <c r="O33" s="25"/>
      <c r="P33" s="27"/>
      <c r="Q33" s="39" t="s">
        <v>73</v>
      </c>
      <c r="R33" s="26"/>
    </row>
    <row r="34" spans="1:18" x14ac:dyDescent="0.2">
      <c r="A34" s="58" t="s">
        <v>351</v>
      </c>
      <c r="B34" s="24">
        <v>26</v>
      </c>
      <c r="C34" s="25">
        <v>20</v>
      </c>
      <c r="D34" s="26">
        <v>6</v>
      </c>
      <c r="E34" s="25">
        <v>14</v>
      </c>
      <c r="F34" s="26">
        <v>13</v>
      </c>
      <c r="G34" s="25">
        <v>5</v>
      </c>
      <c r="H34" s="27">
        <v>2</v>
      </c>
      <c r="I34" s="27">
        <v>12</v>
      </c>
      <c r="J34" s="26">
        <v>7</v>
      </c>
      <c r="K34" s="25">
        <v>0</v>
      </c>
      <c r="L34" s="27">
        <v>0</v>
      </c>
      <c r="M34" s="27">
        <v>0</v>
      </c>
      <c r="N34" s="26">
        <v>26</v>
      </c>
      <c r="O34" s="25">
        <v>9</v>
      </c>
      <c r="P34" s="27">
        <v>9</v>
      </c>
      <c r="Q34" s="27">
        <v>4</v>
      </c>
      <c r="R34" s="26">
        <v>4</v>
      </c>
    </row>
    <row r="35" spans="1:18" x14ac:dyDescent="0.2">
      <c r="A35" s="58"/>
      <c r="B35" s="32">
        <v>0.03</v>
      </c>
      <c r="C35" s="33">
        <v>0.04</v>
      </c>
      <c r="D35" s="34">
        <v>0.01</v>
      </c>
      <c r="E35" s="33">
        <v>0.03</v>
      </c>
      <c r="F35" s="34">
        <v>0.02</v>
      </c>
      <c r="G35" s="33">
        <v>7.0000000000000007E-2</v>
      </c>
      <c r="H35" s="35">
        <v>0.01</v>
      </c>
      <c r="I35" s="35">
        <v>0.04</v>
      </c>
      <c r="J35" s="34">
        <v>0.02</v>
      </c>
      <c r="K35" s="25" t="s">
        <v>43</v>
      </c>
      <c r="L35" s="27" t="s">
        <v>43</v>
      </c>
      <c r="M35" s="27" t="s">
        <v>43</v>
      </c>
      <c r="N35" s="34">
        <v>0.34</v>
      </c>
      <c r="O35" s="33">
        <v>0.05</v>
      </c>
      <c r="P35" s="35">
        <v>0.03</v>
      </c>
      <c r="Q35" s="35">
        <v>0.02</v>
      </c>
      <c r="R35" s="34">
        <v>0.01</v>
      </c>
    </row>
    <row r="36" spans="1:18" x14ac:dyDescent="0.2">
      <c r="A36" s="58"/>
      <c r="B36" s="36" t="s">
        <v>352</v>
      </c>
      <c r="C36" s="37" t="s">
        <v>93</v>
      </c>
      <c r="D36" s="26"/>
      <c r="E36" s="25"/>
      <c r="F36" s="26"/>
      <c r="G36" s="25"/>
      <c r="H36" s="27"/>
      <c r="I36" s="39" t="s">
        <v>115</v>
      </c>
      <c r="J36" s="26"/>
      <c r="K36" s="25"/>
      <c r="L36" s="27"/>
      <c r="M36" s="27"/>
      <c r="N36" s="38" t="s">
        <v>347</v>
      </c>
      <c r="O36" s="37" t="s">
        <v>73</v>
      </c>
      <c r="P36" s="27"/>
      <c r="Q36" s="27"/>
      <c r="R36" s="26"/>
    </row>
    <row r="37" spans="1:18" ht="25.5" x14ac:dyDescent="0.2">
      <c r="A37" s="58" t="s">
        <v>353</v>
      </c>
      <c r="B37" s="24">
        <v>28</v>
      </c>
      <c r="C37" s="25">
        <v>22</v>
      </c>
      <c r="D37" s="26">
        <v>6</v>
      </c>
      <c r="E37" s="25">
        <v>15</v>
      </c>
      <c r="F37" s="26">
        <v>13</v>
      </c>
      <c r="G37" s="25">
        <v>0</v>
      </c>
      <c r="H37" s="27">
        <v>0</v>
      </c>
      <c r="I37" s="27">
        <v>5</v>
      </c>
      <c r="J37" s="26">
        <v>23</v>
      </c>
      <c r="K37" s="25">
        <v>0</v>
      </c>
      <c r="L37" s="27">
        <v>0</v>
      </c>
      <c r="M37" s="27">
        <v>0</v>
      </c>
      <c r="N37" s="26">
        <v>28</v>
      </c>
      <c r="O37" s="25">
        <v>0</v>
      </c>
      <c r="P37" s="27">
        <v>5</v>
      </c>
      <c r="Q37" s="27">
        <v>0</v>
      </c>
      <c r="R37" s="26">
        <v>23</v>
      </c>
    </row>
    <row r="38" spans="1:18" x14ac:dyDescent="0.2">
      <c r="A38" s="58"/>
      <c r="B38" s="32">
        <v>0.03</v>
      </c>
      <c r="C38" s="33">
        <v>0.04</v>
      </c>
      <c r="D38" s="34">
        <v>0.01</v>
      </c>
      <c r="E38" s="33">
        <v>0.03</v>
      </c>
      <c r="F38" s="34">
        <v>0.02</v>
      </c>
      <c r="G38" s="25" t="s">
        <v>43</v>
      </c>
      <c r="H38" s="27" t="s">
        <v>43</v>
      </c>
      <c r="I38" s="35">
        <v>0.02</v>
      </c>
      <c r="J38" s="34">
        <v>0.06</v>
      </c>
      <c r="K38" s="25" t="s">
        <v>43</v>
      </c>
      <c r="L38" s="27" t="s">
        <v>43</v>
      </c>
      <c r="M38" s="27" t="s">
        <v>43</v>
      </c>
      <c r="N38" s="34">
        <v>0.36</v>
      </c>
      <c r="O38" s="25" t="s">
        <v>43</v>
      </c>
      <c r="P38" s="35">
        <v>0.02</v>
      </c>
      <c r="Q38" s="27">
        <v>0</v>
      </c>
      <c r="R38" s="34">
        <v>0.08</v>
      </c>
    </row>
    <row r="39" spans="1:18" x14ac:dyDescent="0.2">
      <c r="A39" s="58"/>
      <c r="B39" s="36" t="s">
        <v>354</v>
      </c>
      <c r="C39" s="37" t="s">
        <v>220</v>
      </c>
      <c r="D39" s="26"/>
      <c r="E39" s="25"/>
      <c r="F39" s="26"/>
      <c r="G39" s="25"/>
      <c r="H39" s="27"/>
      <c r="I39" s="39" t="s">
        <v>316</v>
      </c>
      <c r="J39" s="38" t="s">
        <v>251</v>
      </c>
      <c r="K39" s="25"/>
      <c r="L39" s="27"/>
      <c r="M39" s="27"/>
      <c r="N39" s="38" t="s">
        <v>347</v>
      </c>
      <c r="O39" s="25"/>
      <c r="P39" s="27"/>
      <c r="Q39" s="27"/>
      <c r="R39" s="38" t="s">
        <v>293</v>
      </c>
    </row>
    <row r="40" spans="1:18" x14ac:dyDescent="0.2">
      <c r="A40" s="58" t="s">
        <v>49</v>
      </c>
      <c r="B40" s="24">
        <v>1010</v>
      </c>
      <c r="C40" s="25">
        <v>512</v>
      </c>
      <c r="D40" s="26">
        <v>498</v>
      </c>
      <c r="E40" s="25">
        <v>481</v>
      </c>
      <c r="F40" s="26">
        <v>529</v>
      </c>
      <c r="G40" s="25">
        <v>81</v>
      </c>
      <c r="H40" s="27">
        <v>298</v>
      </c>
      <c r="I40" s="27">
        <v>266</v>
      </c>
      <c r="J40" s="26">
        <v>365</v>
      </c>
      <c r="K40" s="25">
        <v>706</v>
      </c>
      <c r="L40" s="27">
        <v>107</v>
      </c>
      <c r="M40" s="27">
        <v>120</v>
      </c>
      <c r="N40" s="26">
        <v>78</v>
      </c>
      <c r="O40" s="25">
        <v>180</v>
      </c>
      <c r="P40" s="27">
        <v>277</v>
      </c>
      <c r="Q40" s="27">
        <v>263</v>
      </c>
      <c r="R40" s="26">
        <v>290</v>
      </c>
    </row>
    <row r="41" spans="1:18" ht="13.5" thickBot="1" x14ac:dyDescent="0.25">
      <c r="A41" s="59"/>
      <c r="B41" s="40">
        <v>1</v>
      </c>
      <c r="C41" s="41">
        <v>1</v>
      </c>
      <c r="D41" s="42">
        <v>1</v>
      </c>
      <c r="E41" s="41">
        <v>1</v>
      </c>
      <c r="F41" s="42">
        <v>1</v>
      </c>
      <c r="G41" s="41">
        <v>1</v>
      </c>
      <c r="H41" s="43">
        <v>1</v>
      </c>
      <c r="I41" s="43">
        <v>1</v>
      </c>
      <c r="J41" s="42">
        <v>1</v>
      </c>
      <c r="K41" s="41">
        <v>1</v>
      </c>
      <c r="L41" s="43">
        <v>1</v>
      </c>
      <c r="M41" s="43">
        <v>1</v>
      </c>
      <c r="N41" s="42">
        <v>1</v>
      </c>
      <c r="O41" s="41">
        <v>1</v>
      </c>
      <c r="P41" s="43">
        <v>1</v>
      </c>
      <c r="Q41" s="43">
        <v>1</v>
      </c>
      <c r="R41" s="42">
        <v>1</v>
      </c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1" display="Back to ToC" xr:uid="{EE9534D0-61DF-4A71-80AB-662F1DB2944A}"/>
  </hyperlinks>
  <pageMargins left="0.7" right="0.7" top="0.75" bottom="0.75" header="0.3" footer="0.3"/>
  <drawing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6831B3-D87E-4654-8BD7-A56A0365338B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355</v>
      </c>
    </row>
    <row r="9" spans="1:18" x14ac:dyDescent="0.2">
      <c r="A9" s="45" t="s">
        <v>356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357</v>
      </c>
      <c r="B22" s="24">
        <v>81</v>
      </c>
      <c r="C22" s="25">
        <v>47</v>
      </c>
      <c r="D22" s="26">
        <v>34</v>
      </c>
      <c r="E22" s="25">
        <v>22</v>
      </c>
      <c r="F22" s="26">
        <v>60</v>
      </c>
      <c r="G22" s="25">
        <v>81</v>
      </c>
      <c r="H22" s="27">
        <v>0</v>
      </c>
      <c r="I22" s="27">
        <v>0</v>
      </c>
      <c r="J22" s="26">
        <v>0</v>
      </c>
      <c r="K22" s="25">
        <v>51</v>
      </c>
      <c r="L22" s="27">
        <v>13</v>
      </c>
      <c r="M22" s="27">
        <v>13</v>
      </c>
      <c r="N22" s="26">
        <v>5</v>
      </c>
      <c r="O22" s="25">
        <v>34</v>
      </c>
      <c r="P22" s="27">
        <v>25</v>
      </c>
      <c r="Q22" s="27">
        <v>17</v>
      </c>
      <c r="R22" s="26">
        <v>5</v>
      </c>
    </row>
    <row r="23" spans="1:18" x14ac:dyDescent="0.2">
      <c r="A23" s="58"/>
      <c r="B23" s="32">
        <v>0.08</v>
      </c>
      <c r="C23" s="33">
        <v>0.09</v>
      </c>
      <c r="D23" s="34">
        <v>7.0000000000000007E-2</v>
      </c>
      <c r="E23" s="33">
        <v>0.04</v>
      </c>
      <c r="F23" s="34">
        <v>0.11</v>
      </c>
      <c r="G23" s="33">
        <v>1</v>
      </c>
      <c r="H23" s="27" t="s">
        <v>43</v>
      </c>
      <c r="I23" s="27" t="s">
        <v>43</v>
      </c>
      <c r="J23" s="26" t="s">
        <v>43</v>
      </c>
      <c r="K23" s="33">
        <v>7.0000000000000007E-2</v>
      </c>
      <c r="L23" s="35">
        <v>0.12</v>
      </c>
      <c r="M23" s="35">
        <v>0.11</v>
      </c>
      <c r="N23" s="34">
        <v>7.0000000000000007E-2</v>
      </c>
      <c r="O23" s="33">
        <v>0.19</v>
      </c>
      <c r="P23" s="35">
        <v>0.09</v>
      </c>
      <c r="Q23" s="35">
        <v>7.0000000000000007E-2</v>
      </c>
      <c r="R23" s="34">
        <v>0.02</v>
      </c>
    </row>
    <row r="24" spans="1:18" x14ac:dyDescent="0.2">
      <c r="A24" s="58"/>
      <c r="B24" s="36" t="s">
        <v>358</v>
      </c>
      <c r="C24" s="25"/>
      <c r="D24" s="26"/>
      <c r="E24" s="25"/>
      <c r="F24" s="38" t="s">
        <v>33</v>
      </c>
      <c r="G24" s="25"/>
      <c r="H24" s="27"/>
      <c r="I24" s="27"/>
      <c r="J24" s="26"/>
      <c r="K24" s="25"/>
      <c r="L24" s="27"/>
      <c r="M24" s="27"/>
      <c r="N24" s="26"/>
      <c r="O24" s="37" t="s">
        <v>130</v>
      </c>
      <c r="P24" s="39" t="s">
        <v>22</v>
      </c>
      <c r="Q24" s="39" t="s">
        <v>22</v>
      </c>
      <c r="R24" s="26"/>
    </row>
    <row r="25" spans="1:18" x14ac:dyDescent="0.2">
      <c r="A25" s="58" t="s">
        <v>359</v>
      </c>
      <c r="B25" s="24">
        <v>298</v>
      </c>
      <c r="C25" s="25">
        <v>133</v>
      </c>
      <c r="D25" s="26">
        <v>165</v>
      </c>
      <c r="E25" s="25">
        <v>128</v>
      </c>
      <c r="F25" s="26">
        <v>170</v>
      </c>
      <c r="G25" s="25">
        <v>0</v>
      </c>
      <c r="H25" s="27">
        <v>298</v>
      </c>
      <c r="I25" s="27">
        <v>0</v>
      </c>
      <c r="J25" s="26">
        <v>0</v>
      </c>
      <c r="K25" s="25">
        <v>234</v>
      </c>
      <c r="L25" s="27">
        <v>19</v>
      </c>
      <c r="M25" s="27">
        <v>36</v>
      </c>
      <c r="N25" s="26">
        <v>10</v>
      </c>
      <c r="O25" s="25">
        <v>62</v>
      </c>
      <c r="P25" s="27">
        <v>109</v>
      </c>
      <c r="Q25" s="27">
        <v>86</v>
      </c>
      <c r="R25" s="26">
        <v>41</v>
      </c>
    </row>
    <row r="26" spans="1:18" x14ac:dyDescent="0.2">
      <c r="A26" s="58"/>
      <c r="B26" s="32">
        <v>0.3</v>
      </c>
      <c r="C26" s="33">
        <v>0.26</v>
      </c>
      <c r="D26" s="34">
        <v>0.33</v>
      </c>
      <c r="E26" s="33">
        <v>0.27</v>
      </c>
      <c r="F26" s="34">
        <v>0.32</v>
      </c>
      <c r="G26" s="25" t="s">
        <v>43</v>
      </c>
      <c r="H26" s="35">
        <v>1</v>
      </c>
      <c r="I26" s="27" t="s">
        <v>43</v>
      </c>
      <c r="J26" s="26" t="s">
        <v>43</v>
      </c>
      <c r="K26" s="33">
        <v>0.33</v>
      </c>
      <c r="L26" s="35">
        <v>0.18</v>
      </c>
      <c r="M26" s="35">
        <v>0.3</v>
      </c>
      <c r="N26" s="34">
        <v>0.12</v>
      </c>
      <c r="O26" s="33">
        <v>0.34</v>
      </c>
      <c r="P26" s="35">
        <v>0.39</v>
      </c>
      <c r="Q26" s="35">
        <v>0.33</v>
      </c>
      <c r="R26" s="34">
        <v>0.14000000000000001</v>
      </c>
    </row>
    <row r="27" spans="1:18" x14ac:dyDescent="0.2">
      <c r="A27" s="58"/>
      <c r="B27" s="36" t="s">
        <v>360</v>
      </c>
      <c r="C27" s="25"/>
      <c r="D27" s="38" t="s">
        <v>87</v>
      </c>
      <c r="E27" s="25"/>
      <c r="F27" s="26"/>
      <c r="G27" s="25"/>
      <c r="H27" s="39" t="s">
        <v>340</v>
      </c>
      <c r="I27" s="27"/>
      <c r="J27" s="26"/>
      <c r="K27" s="37" t="s">
        <v>361</v>
      </c>
      <c r="L27" s="27"/>
      <c r="M27" s="39" t="s">
        <v>143</v>
      </c>
      <c r="N27" s="26"/>
      <c r="O27" s="37" t="s">
        <v>22</v>
      </c>
      <c r="P27" s="39" t="s">
        <v>75</v>
      </c>
      <c r="Q27" s="39" t="s">
        <v>22</v>
      </c>
      <c r="R27" s="26"/>
    </row>
    <row r="28" spans="1:18" x14ac:dyDescent="0.2">
      <c r="A28" s="58" t="s">
        <v>362</v>
      </c>
      <c r="B28" s="24">
        <v>266</v>
      </c>
      <c r="C28" s="25">
        <v>136</v>
      </c>
      <c r="D28" s="26">
        <v>130</v>
      </c>
      <c r="E28" s="25">
        <v>137</v>
      </c>
      <c r="F28" s="26">
        <v>129</v>
      </c>
      <c r="G28" s="25">
        <v>0</v>
      </c>
      <c r="H28" s="27">
        <v>0</v>
      </c>
      <c r="I28" s="27">
        <v>266</v>
      </c>
      <c r="J28" s="26">
        <v>0</v>
      </c>
      <c r="K28" s="25">
        <v>170</v>
      </c>
      <c r="L28" s="27">
        <v>34</v>
      </c>
      <c r="M28" s="27">
        <v>38</v>
      </c>
      <c r="N28" s="26">
        <v>24</v>
      </c>
      <c r="O28" s="25">
        <v>56</v>
      </c>
      <c r="P28" s="27">
        <v>78</v>
      </c>
      <c r="Q28" s="27">
        <v>72</v>
      </c>
      <c r="R28" s="26">
        <v>60</v>
      </c>
    </row>
    <row r="29" spans="1:18" x14ac:dyDescent="0.2">
      <c r="A29" s="58"/>
      <c r="B29" s="32">
        <v>0.26</v>
      </c>
      <c r="C29" s="33">
        <v>0.27</v>
      </c>
      <c r="D29" s="34">
        <v>0.26</v>
      </c>
      <c r="E29" s="33">
        <v>0.28999999999999998</v>
      </c>
      <c r="F29" s="34">
        <v>0.24</v>
      </c>
      <c r="G29" s="25" t="s">
        <v>43</v>
      </c>
      <c r="H29" s="27" t="s">
        <v>43</v>
      </c>
      <c r="I29" s="35">
        <v>1</v>
      </c>
      <c r="J29" s="26" t="s">
        <v>43</v>
      </c>
      <c r="K29" s="33">
        <v>0.24</v>
      </c>
      <c r="L29" s="35">
        <v>0.32</v>
      </c>
      <c r="M29" s="35">
        <v>0.32</v>
      </c>
      <c r="N29" s="34">
        <v>0.31</v>
      </c>
      <c r="O29" s="33">
        <v>0.31</v>
      </c>
      <c r="P29" s="35">
        <v>0.28000000000000003</v>
      </c>
      <c r="Q29" s="35">
        <v>0.27</v>
      </c>
      <c r="R29" s="34">
        <v>0.21</v>
      </c>
    </row>
    <row r="30" spans="1:18" x14ac:dyDescent="0.2">
      <c r="A30" s="58"/>
      <c r="B30" s="36" t="s">
        <v>363</v>
      </c>
      <c r="C30" s="25"/>
      <c r="D30" s="26"/>
      <c r="E30" s="25"/>
      <c r="F30" s="26"/>
      <c r="G30" s="25"/>
      <c r="H30" s="27"/>
      <c r="I30" s="39" t="s">
        <v>208</v>
      </c>
      <c r="J30" s="26"/>
      <c r="K30" s="25"/>
      <c r="L30" s="27"/>
      <c r="M30" s="27"/>
      <c r="N30" s="26"/>
      <c r="O30" s="37" t="s">
        <v>73</v>
      </c>
      <c r="P30" s="27"/>
      <c r="Q30" s="27"/>
      <c r="R30" s="26"/>
    </row>
    <row r="31" spans="1:18" x14ac:dyDescent="0.2">
      <c r="A31" s="58" t="s">
        <v>364</v>
      </c>
      <c r="B31" s="24">
        <v>365</v>
      </c>
      <c r="C31" s="25">
        <v>197</v>
      </c>
      <c r="D31" s="26">
        <v>168</v>
      </c>
      <c r="E31" s="25">
        <v>195</v>
      </c>
      <c r="F31" s="26">
        <v>170</v>
      </c>
      <c r="G31" s="25">
        <v>0</v>
      </c>
      <c r="H31" s="27">
        <v>0</v>
      </c>
      <c r="I31" s="27">
        <v>0</v>
      </c>
      <c r="J31" s="26">
        <v>365</v>
      </c>
      <c r="K31" s="25">
        <v>252</v>
      </c>
      <c r="L31" s="27">
        <v>41</v>
      </c>
      <c r="M31" s="27">
        <v>33</v>
      </c>
      <c r="N31" s="26">
        <v>39</v>
      </c>
      <c r="O31" s="25">
        <v>29</v>
      </c>
      <c r="P31" s="27">
        <v>65</v>
      </c>
      <c r="Q31" s="27">
        <v>87</v>
      </c>
      <c r="R31" s="26">
        <v>184</v>
      </c>
    </row>
    <row r="32" spans="1:18" x14ac:dyDescent="0.2">
      <c r="A32" s="58"/>
      <c r="B32" s="32">
        <v>0.36</v>
      </c>
      <c r="C32" s="33">
        <v>0.38</v>
      </c>
      <c r="D32" s="34">
        <v>0.34</v>
      </c>
      <c r="E32" s="33">
        <v>0.4</v>
      </c>
      <c r="F32" s="34">
        <v>0.32</v>
      </c>
      <c r="G32" s="25" t="s">
        <v>43</v>
      </c>
      <c r="H32" s="27" t="s">
        <v>43</v>
      </c>
      <c r="I32" s="27" t="s">
        <v>43</v>
      </c>
      <c r="J32" s="34">
        <v>1</v>
      </c>
      <c r="K32" s="33">
        <v>0.36</v>
      </c>
      <c r="L32" s="35">
        <v>0.39</v>
      </c>
      <c r="M32" s="35">
        <v>0.28000000000000003</v>
      </c>
      <c r="N32" s="34">
        <v>0.5</v>
      </c>
      <c r="O32" s="33">
        <v>0.16</v>
      </c>
      <c r="P32" s="35">
        <v>0.23</v>
      </c>
      <c r="Q32" s="35">
        <v>0.33</v>
      </c>
      <c r="R32" s="34">
        <v>0.63</v>
      </c>
    </row>
    <row r="33" spans="1:18" x14ac:dyDescent="0.2">
      <c r="A33" s="58"/>
      <c r="B33" s="36" t="s">
        <v>365</v>
      </c>
      <c r="C33" s="25"/>
      <c r="D33" s="26"/>
      <c r="E33" s="37" t="s">
        <v>67</v>
      </c>
      <c r="F33" s="26"/>
      <c r="G33" s="25"/>
      <c r="H33" s="27"/>
      <c r="I33" s="27"/>
      <c r="J33" s="38" t="s">
        <v>251</v>
      </c>
      <c r="K33" s="25"/>
      <c r="L33" s="27"/>
      <c r="M33" s="27"/>
      <c r="N33" s="38" t="s">
        <v>85</v>
      </c>
      <c r="O33" s="25"/>
      <c r="P33" s="27"/>
      <c r="Q33" s="39" t="s">
        <v>117</v>
      </c>
      <c r="R33" s="38" t="s">
        <v>293</v>
      </c>
    </row>
    <row r="34" spans="1:18" x14ac:dyDescent="0.2">
      <c r="A34" s="58" t="s">
        <v>366</v>
      </c>
      <c r="B34" s="24">
        <v>207</v>
      </c>
      <c r="C34" s="25">
        <v>115</v>
      </c>
      <c r="D34" s="26">
        <v>92</v>
      </c>
      <c r="E34" s="25">
        <v>117</v>
      </c>
      <c r="F34" s="26">
        <v>90</v>
      </c>
      <c r="G34" s="25">
        <v>0</v>
      </c>
      <c r="H34" s="27">
        <v>0</v>
      </c>
      <c r="I34" s="27">
        <v>0</v>
      </c>
      <c r="J34" s="26">
        <v>207</v>
      </c>
      <c r="K34" s="25">
        <v>136</v>
      </c>
      <c r="L34" s="27">
        <v>30</v>
      </c>
      <c r="M34" s="27">
        <v>18</v>
      </c>
      <c r="N34" s="26">
        <v>24</v>
      </c>
      <c r="O34" s="25">
        <v>17</v>
      </c>
      <c r="P34" s="27">
        <v>45</v>
      </c>
      <c r="Q34" s="27">
        <v>52</v>
      </c>
      <c r="R34" s="26">
        <v>93</v>
      </c>
    </row>
    <row r="35" spans="1:18" x14ac:dyDescent="0.2">
      <c r="A35" s="58"/>
      <c r="B35" s="32">
        <v>0.21</v>
      </c>
      <c r="C35" s="33">
        <v>0.23</v>
      </c>
      <c r="D35" s="34">
        <v>0.18</v>
      </c>
      <c r="E35" s="33">
        <v>0.24</v>
      </c>
      <c r="F35" s="34">
        <v>0.17</v>
      </c>
      <c r="G35" s="25" t="s">
        <v>43</v>
      </c>
      <c r="H35" s="27" t="s">
        <v>43</v>
      </c>
      <c r="I35" s="27" t="s">
        <v>43</v>
      </c>
      <c r="J35" s="34">
        <v>0.56999999999999995</v>
      </c>
      <c r="K35" s="33">
        <v>0.19</v>
      </c>
      <c r="L35" s="35">
        <v>0.28000000000000003</v>
      </c>
      <c r="M35" s="35">
        <v>0.15</v>
      </c>
      <c r="N35" s="34">
        <v>0.3</v>
      </c>
      <c r="O35" s="33">
        <v>0.09</v>
      </c>
      <c r="P35" s="35">
        <v>0.16</v>
      </c>
      <c r="Q35" s="35">
        <v>0.2</v>
      </c>
      <c r="R35" s="34">
        <v>0.32</v>
      </c>
    </row>
    <row r="36" spans="1:18" x14ac:dyDescent="0.2">
      <c r="A36" s="58"/>
      <c r="B36" s="36" t="s">
        <v>367</v>
      </c>
      <c r="C36" s="25"/>
      <c r="D36" s="26"/>
      <c r="E36" s="37" t="s">
        <v>28</v>
      </c>
      <c r="F36" s="26"/>
      <c r="G36" s="25"/>
      <c r="H36" s="27"/>
      <c r="I36" s="27"/>
      <c r="J36" s="38" t="s">
        <v>251</v>
      </c>
      <c r="K36" s="25"/>
      <c r="L36" s="27"/>
      <c r="M36" s="27"/>
      <c r="N36" s="26"/>
      <c r="O36" s="25"/>
      <c r="P36" s="27"/>
      <c r="Q36" s="39" t="s">
        <v>19</v>
      </c>
      <c r="R36" s="38" t="s">
        <v>293</v>
      </c>
    </row>
    <row r="37" spans="1:18" ht="25.5" x14ac:dyDescent="0.2">
      <c r="A37" s="58" t="s">
        <v>368</v>
      </c>
      <c r="B37" s="24">
        <v>158</v>
      </c>
      <c r="C37" s="25">
        <v>81</v>
      </c>
      <c r="D37" s="26">
        <v>76</v>
      </c>
      <c r="E37" s="25">
        <v>77</v>
      </c>
      <c r="F37" s="26">
        <v>80</v>
      </c>
      <c r="G37" s="25">
        <v>0</v>
      </c>
      <c r="H37" s="27">
        <v>0</v>
      </c>
      <c r="I37" s="27">
        <v>0</v>
      </c>
      <c r="J37" s="26">
        <v>158</v>
      </c>
      <c r="K37" s="25">
        <v>116</v>
      </c>
      <c r="L37" s="27">
        <v>11</v>
      </c>
      <c r="M37" s="27">
        <v>16</v>
      </c>
      <c r="N37" s="26">
        <v>15</v>
      </c>
      <c r="O37" s="25">
        <v>12</v>
      </c>
      <c r="P37" s="27">
        <v>19</v>
      </c>
      <c r="Q37" s="27">
        <v>35</v>
      </c>
      <c r="R37" s="26">
        <v>91</v>
      </c>
    </row>
    <row r="38" spans="1:18" x14ac:dyDescent="0.2">
      <c r="A38" s="58"/>
      <c r="B38" s="32">
        <v>0.16</v>
      </c>
      <c r="C38" s="33">
        <v>0.16</v>
      </c>
      <c r="D38" s="34">
        <v>0.15</v>
      </c>
      <c r="E38" s="33">
        <v>0.16</v>
      </c>
      <c r="F38" s="34">
        <v>0.15</v>
      </c>
      <c r="G38" s="25" t="s">
        <v>43</v>
      </c>
      <c r="H38" s="27" t="s">
        <v>43</v>
      </c>
      <c r="I38" s="27" t="s">
        <v>43</v>
      </c>
      <c r="J38" s="34">
        <v>0.43</v>
      </c>
      <c r="K38" s="33">
        <v>0.16</v>
      </c>
      <c r="L38" s="35">
        <v>0.1</v>
      </c>
      <c r="M38" s="35">
        <v>0.13</v>
      </c>
      <c r="N38" s="34">
        <v>0.19</v>
      </c>
      <c r="O38" s="33">
        <v>7.0000000000000007E-2</v>
      </c>
      <c r="P38" s="35">
        <v>7.0000000000000007E-2</v>
      </c>
      <c r="Q38" s="35">
        <v>0.13</v>
      </c>
      <c r="R38" s="34">
        <v>0.31</v>
      </c>
    </row>
    <row r="39" spans="1:18" x14ac:dyDescent="0.2">
      <c r="A39" s="58"/>
      <c r="B39" s="36" t="s">
        <v>369</v>
      </c>
      <c r="C39" s="25"/>
      <c r="D39" s="26"/>
      <c r="E39" s="25"/>
      <c r="F39" s="26"/>
      <c r="G39" s="25"/>
      <c r="H39" s="27"/>
      <c r="I39" s="27"/>
      <c r="J39" s="38" t="s">
        <v>251</v>
      </c>
      <c r="K39" s="37" t="s">
        <v>6</v>
      </c>
      <c r="L39" s="27"/>
      <c r="M39" s="27"/>
      <c r="N39" s="26"/>
      <c r="O39" s="25"/>
      <c r="P39" s="27"/>
      <c r="Q39" s="39" t="s">
        <v>160</v>
      </c>
      <c r="R39" s="38" t="s">
        <v>293</v>
      </c>
    </row>
    <row r="40" spans="1:18" x14ac:dyDescent="0.2">
      <c r="A40" s="58" t="s">
        <v>49</v>
      </c>
      <c r="B40" s="24">
        <v>1010</v>
      </c>
      <c r="C40" s="25">
        <v>512</v>
      </c>
      <c r="D40" s="26">
        <v>498</v>
      </c>
      <c r="E40" s="25">
        <v>481</v>
      </c>
      <c r="F40" s="26">
        <v>529</v>
      </c>
      <c r="G40" s="25">
        <v>81</v>
      </c>
      <c r="H40" s="27">
        <v>298</v>
      </c>
      <c r="I40" s="27">
        <v>266</v>
      </c>
      <c r="J40" s="26">
        <v>365</v>
      </c>
      <c r="K40" s="25">
        <v>706</v>
      </c>
      <c r="L40" s="27">
        <v>107</v>
      </c>
      <c r="M40" s="27">
        <v>120</v>
      </c>
      <c r="N40" s="26">
        <v>78</v>
      </c>
      <c r="O40" s="25">
        <v>180</v>
      </c>
      <c r="P40" s="27">
        <v>277</v>
      </c>
      <c r="Q40" s="27">
        <v>263</v>
      </c>
      <c r="R40" s="26">
        <v>290</v>
      </c>
    </row>
    <row r="41" spans="1:18" ht="13.5" thickBot="1" x14ac:dyDescent="0.25">
      <c r="A41" s="59"/>
      <c r="B41" s="40">
        <v>1</v>
      </c>
      <c r="C41" s="41">
        <v>1</v>
      </c>
      <c r="D41" s="42">
        <v>1</v>
      </c>
      <c r="E41" s="41">
        <v>1</v>
      </c>
      <c r="F41" s="42">
        <v>1</v>
      </c>
      <c r="G41" s="41">
        <v>1</v>
      </c>
      <c r="H41" s="43">
        <v>1</v>
      </c>
      <c r="I41" s="43">
        <v>1</v>
      </c>
      <c r="J41" s="42">
        <v>1</v>
      </c>
      <c r="K41" s="41">
        <v>1</v>
      </c>
      <c r="L41" s="43">
        <v>1</v>
      </c>
      <c r="M41" s="43">
        <v>1</v>
      </c>
      <c r="N41" s="42">
        <v>1</v>
      </c>
      <c r="O41" s="41">
        <v>1</v>
      </c>
      <c r="P41" s="43">
        <v>1</v>
      </c>
      <c r="Q41" s="43">
        <v>1</v>
      </c>
      <c r="R41" s="42">
        <v>1</v>
      </c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2" display="Back to ToC" xr:uid="{D7DA041B-EF47-4205-93A3-56BBECABC154}"/>
  </hyperlinks>
  <pageMargins left="0.7" right="0.7" top="0.75" bottom="0.75" header="0.3" footer="0.3"/>
  <drawing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176274-0E06-4DF1-8B9A-1DF86D862666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370</v>
      </c>
    </row>
    <row r="9" spans="1:18" x14ac:dyDescent="0.2">
      <c r="A9" s="45" t="s">
        <v>371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372</v>
      </c>
      <c r="B22" s="24">
        <v>593</v>
      </c>
      <c r="C22" s="25">
        <v>319</v>
      </c>
      <c r="D22" s="26">
        <v>274</v>
      </c>
      <c r="E22" s="25">
        <v>326</v>
      </c>
      <c r="F22" s="26">
        <v>267</v>
      </c>
      <c r="G22" s="25">
        <v>30</v>
      </c>
      <c r="H22" s="27">
        <v>171</v>
      </c>
      <c r="I22" s="27">
        <v>151</v>
      </c>
      <c r="J22" s="26">
        <v>240</v>
      </c>
      <c r="K22" s="25">
        <v>424</v>
      </c>
      <c r="L22" s="27">
        <v>42</v>
      </c>
      <c r="M22" s="27">
        <v>79</v>
      </c>
      <c r="N22" s="26">
        <v>47</v>
      </c>
      <c r="O22" s="25">
        <v>40</v>
      </c>
      <c r="P22" s="27">
        <v>135</v>
      </c>
      <c r="Q22" s="27">
        <v>176</v>
      </c>
      <c r="R22" s="26">
        <v>242</v>
      </c>
    </row>
    <row r="23" spans="1:18" x14ac:dyDescent="0.2">
      <c r="A23" s="58"/>
      <c r="B23" s="32">
        <v>0.59</v>
      </c>
      <c r="C23" s="33">
        <v>0.62</v>
      </c>
      <c r="D23" s="34">
        <v>0.55000000000000004</v>
      </c>
      <c r="E23" s="33">
        <v>0.68</v>
      </c>
      <c r="F23" s="34">
        <v>0.5</v>
      </c>
      <c r="G23" s="33">
        <v>0.37</v>
      </c>
      <c r="H23" s="35">
        <v>0.57999999999999996</v>
      </c>
      <c r="I23" s="35">
        <v>0.56999999999999995</v>
      </c>
      <c r="J23" s="34">
        <v>0.66</v>
      </c>
      <c r="K23" s="33">
        <v>0.6</v>
      </c>
      <c r="L23" s="35">
        <v>0.4</v>
      </c>
      <c r="M23" s="35">
        <v>0.66</v>
      </c>
      <c r="N23" s="34">
        <v>0.61</v>
      </c>
      <c r="O23" s="33">
        <v>0.22</v>
      </c>
      <c r="P23" s="35">
        <v>0.49</v>
      </c>
      <c r="Q23" s="35">
        <v>0.67</v>
      </c>
      <c r="R23" s="34">
        <v>0.83</v>
      </c>
    </row>
    <row r="24" spans="1:18" x14ac:dyDescent="0.2">
      <c r="A24" s="58"/>
      <c r="B24" s="36" t="s">
        <v>373</v>
      </c>
      <c r="C24" s="37" t="s">
        <v>374</v>
      </c>
      <c r="D24" s="26"/>
      <c r="E24" s="37" t="s">
        <v>28</v>
      </c>
      <c r="F24" s="26"/>
      <c r="G24" s="25"/>
      <c r="H24" s="27"/>
      <c r="I24" s="27"/>
      <c r="J24" s="38" t="s">
        <v>167</v>
      </c>
      <c r="K24" s="37" t="s">
        <v>54</v>
      </c>
      <c r="L24" s="27"/>
      <c r="M24" s="39" t="s">
        <v>16</v>
      </c>
      <c r="N24" s="38" t="s">
        <v>55</v>
      </c>
      <c r="O24" s="25"/>
      <c r="P24" s="39" t="s">
        <v>19</v>
      </c>
      <c r="Q24" s="39" t="s">
        <v>72</v>
      </c>
      <c r="R24" s="38" t="s">
        <v>293</v>
      </c>
    </row>
    <row r="25" spans="1:18" x14ac:dyDescent="0.2">
      <c r="A25" s="58" t="s">
        <v>375</v>
      </c>
      <c r="B25" s="24">
        <v>417</v>
      </c>
      <c r="C25" s="25">
        <v>193</v>
      </c>
      <c r="D25" s="26">
        <v>224</v>
      </c>
      <c r="E25" s="25">
        <v>155</v>
      </c>
      <c r="F25" s="26">
        <v>262</v>
      </c>
      <c r="G25" s="25">
        <v>51</v>
      </c>
      <c r="H25" s="27">
        <v>126</v>
      </c>
      <c r="I25" s="27">
        <v>115</v>
      </c>
      <c r="J25" s="26">
        <v>124</v>
      </c>
      <c r="K25" s="25">
        <v>282</v>
      </c>
      <c r="L25" s="27">
        <v>64</v>
      </c>
      <c r="M25" s="27">
        <v>40</v>
      </c>
      <c r="N25" s="26">
        <v>30</v>
      </c>
      <c r="O25" s="25">
        <v>141</v>
      </c>
      <c r="P25" s="27">
        <v>141</v>
      </c>
      <c r="Q25" s="27">
        <v>87</v>
      </c>
      <c r="R25" s="26">
        <v>48</v>
      </c>
    </row>
    <row r="26" spans="1:18" x14ac:dyDescent="0.2">
      <c r="A26" s="58"/>
      <c r="B26" s="32">
        <v>0.41</v>
      </c>
      <c r="C26" s="33">
        <v>0.38</v>
      </c>
      <c r="D26" s="34">
        <v>0.45</v>
      </c>
      <c r="E26" s="33">
        <v>0.32</v>
      </c>
      <c r="F26" s="34">
        <v>0.5</v>
      </c>
      <c r="G26" s="33">
        <v>0.63</v>
      </c>
      <c r="H26" s="35">
        <v>0.42</v>
      </c>
      <c r="I26" s="35">
        <v>0.43</v>
      </c>
      <c r="J26" s="34">
        <v>0.34</v>
      </c>
      <c r="K26" s="33">
        <v>0.4</v>
      </c>
      <c r="L26" s="35">
        <v>0.6</v>
      </c>
      <c r="M26" s="35">
        <v>0.34</v>
      </c>
      <c r="N26" s="34">
        <v>0.39</v>
      </c>
      <c r="O26" s="33">
        <v>0.78</v>
      </c>
      <c r="P26" s="35">
        <v>0.51</v>
      </c>
      <c r="Q26" s="35">
        <v>0.33</v>
      </c>
      <c r="R26" s="34">
        <v>0.17</v>
      </c>
    </row>
    <row r="27" spans="1:18" x14ac:dyDescent="0.2">
      <c r="A27" s="58"/>
      <c r="B27" s="36" t="s">
        <v>376</v>
      </c>
      <c r="C27" s="25"/>
      <c r="D27" s="38" t="s">
        <v>87</v>
      </c>
      <c r="E27" s="25"/>
      <c r="F27" s="38" t="s">
        <v>33</v>
      </c>
      <c r="G27" s="25"/>
      <c r="H27" s="27"/>
      <c r="I27" s="39" t="s">
        <v>14</v>
      </c>
      <c r="J27" s="26"/>
      <c r="K27" s="25"/>
      <c r="L27" s="39" t="s">
        <v>377</v>
      </c>
      <c r="M27" s="27"/>
      <c r="N27" s="26"/>
      <c r="O27" s="37" t="s">
        <v>130</v>
      </c>
      <c r="P27" s="39" t="s">
        <v>183</v>
      </c>
      <c r="Q27" s="39" t="s">
        <v>22</v>
      </c>
      <c r="R27" s="26"/>
    </row>
    <row r="28" spans="1:18" x14ac:dyDescent="0.2">
      <c r="A28" s="58" t="s">
        <v>378</v>
      </c>
      <c r="B28" s="24">
        <v>82</v>
      </c>
      <c r="C28" s="25">
        <v>28</v>
      </c>
      <c r="D28" s="26">
        <v>54</v>
      </c>
      <c r="E28" s="25">
        <v>20</v>
      </c>
      <c r="F28" s="26">
        <v>62</v>
      </c>
      <c r="G28" s="25">
        <v>17</v>
      </c>
      <c r="H28" s="27">
        <v>27</v>
      </c>
      <c r="I28" s="27">
        <v>22</v>
      </c>
      <c r="J28" s="26">
        <v>16</v>
      </c>
      <c r="K28" s="25">
        <v>67</v>
      </c>
      <c r="L28" s="27">
        <v>5</v>
      </c>
      <c r="M28" s="27">
        <v>6</v>
      </c>
      <c r="N28" s="26">
        <v>4</v>
      </c>
      <c r="O28" s="25">
        <v>29</v>
      </c>
      <c r="P28" s="27">
        <v>28</v>
      </c>
      <c r="Q28" s="27">
        <v>13</v>
      </c>
      <c r="R28" s="26">
        <v>11</v>
      </c>
    </row>
    <row r="29" spans="1:18" x14ac:dyDescent="0.2">
      <c r="A29" s="58"/>
      <c r="B29" s="32">
        <v>0.08</v>
      </c>
      <c r="C29" s="33">
        <v>0.05</v>
      </c>
      <c r="D29" s="34">
        <v>0.11</v>
      </c>
      <c r="E29" s="33">
        <v>0.04</v>
      </c>
      <c r="F29" s="34">
        <v>0.12</v>
      </c>
      <c r="G29" s="33">
        <v>0.21</v>
      </c>
      <c r="H29" s="35">
        <v>0.09</v>
      </c>
      <c r="I29" s="35">
        <v>0.08</v>
      </c>
      <c r="J29" s="34">
        <v>0.04</v>
      </c>
      <c r="K29" s="33">
        <v>0.09</v>
      </c>
      <c r="L29" s="35">
        <v>0.05</v>
      </c>
      <c r="M29" s="35">
        <v>0.05</v>
      </c>
      <c r="N29" s="34">
        <v>0.05</v>
      </c>
      <c r="O29" s="33">
        <v>0.16</v>
      </c>
      <c r="P29" s="35">
        <v>0.1</v>
      </c>
      <c r="Q29" s="35">
        <v>0.05</v>
      </c>
      <c r="R29" s="34">
        <v>0.04</v>
      </c>
    </row>
    <row r="30" spans="1:18" x14ac:dyDescent="0.2">
      <c r="A30" s="58"/>
      <c r="B30" s="36" t="s">
        <v>379</v>
      </c>
      <c r="C30" s="25"/>
      <c r="D30" s="38" t="s">
        <v>114</v>
      </c>
      <c r="E30" s="25"/>
      <c r="F30" s="38" t="s">
        <v>33</v>
      </c>
      <c r="G30" s="25"/>
      <c r="H30" s="39" t="s">
        <v>77</v>
      </c>
      <c r="I30" s="39" t="s">
        <v>77</v>
      </c>
      <c r="J30" s="26"/>
      <c r="K30" s="37" t="s">
        <v>6</v>
      </c>
      <c r="L30" s="27"/>
      <c r="M30" s="27"/>
      <c r="N30" s="26"/>
      <c r="O30" s="37" t="s">
        <v>183</v>
      </c>
      <c r="P30" s="39" t="s">
        <v>22</v>
      </c>
      <c r="Q30" s="27"/>
      <c r="R30" s="26"/>
    </row>
    <row r="31" spans="1:18" x14ac:dyDescent="0.2">
      <c r="A31" s="58" t="s">
        <v>380</v>
      </c>
      <c r="B31" s="24">
        <v>160</v>
      </c>
      <c r="C31" s="25">
        <v>79</v>
      </c>
      <c r="D31" s="26">
        <v>81</v>
      </c>
      <c r="E31" s="25">
        <v>53</v>
      </c>
      <c r="F31" s="26">
        <v>107</v>
      </c>
      <c r="G31" s="25">
        <v>18</v>
      </c>
      <c r="H31" s="27">
        <v>48</v>
      </c>
      <c r="I31" s="27">
        <v>50</v>
      </c>
      <c r="J31" s="26">
        <v>44</v>
      </c>
      <c r="K31" s="25">
        <v>110</v>
      </c>
      <c r="L31" s="27">
        <v>29</v>
      </c>
      <c r="M31" s="27">
        <v>9</v>
      </c>
      <c r="N31" s="26">
        <v>12</v>
      </c>
      <c r="O31" s="25">
        <v>48</v>
      </c>
      <c r="P31" s="27">
        <v>59</v>
      </c>
      <c r="Q31" s="27">
        <v>30</v>
      </c>
      <c r="R31" s="26">
        <v>24</v>
      </c>
    </row>
    <row r="32" spans="1:18" x14ac:dyDescent="0.2">
      <c r="A32" s="58"/>
      <c r="B32" s="32">
        <v>0.16</v>
      </c>
      <c r="C32" s="33">
        <v>0.15</v>
      </c>
      <c r="D32" s="34">
        <v>0.16</v>
      </c>
      <c r="E32" s="33">
        <v>0.11</v>
      </c>
      <c r="F32" s="34">
        <v>0.2</v>
      </c>
      <c r="G32" s="33">
        <v>0.22</v>
      </c>
      <c r="H32" s="35">
        <v>0.16</v>
      </c>
      <c r="I32" s="35">
        <v>0.19</v>
      </c>
      <c r="J32" s="34">
        <v>0.12</v>
      </c>
      <c r="K32" s="33">
        <v>0.16</v>
      </c>
      <c r="L32" s="35">
        <v>0.27</v>
      </c>
      <c r="M32" s="35">
        <v>7.0000000000000007E-2</v>
      </c>
      <c r="N32" s="34">
        <v>0.15</v>
      </c>
      <c r="O32" s="33">
        <v>0.27</v>
      </c>
      <c r="P32" s="35">
        <v>0.21</v>
      </c>
      <c r="Q32" s="35">
        <v>0.11</v>
      </c>
      <c r="R32" s="34">
        <v>0.08</v>
      </c>
    </row>
    <row r="33" spans="1:18" x14ac:dyDescent="0.2">
      <c r="A33" s="58"/>
      <c r="B33" s="36" t="s">
        <v>381</v>
      </c>
      <c r="C33" s="25"/>
      <c r="D33" s="26"/>
      <c r="E33" s="25"/>
      <c r="F33" s="38" t="s">
        <v>33</v>
      </c>
      <c r="G33" s="25"/>
      <c r="H33" s="27"/>
      <c r="I33" s="39" t="s">
        <v>221</v>
      </c>
      <c r="J33" s="26"/>
      <c r="K33" s="25"/>
      <c r="L33" s="39" t="s">
        <v>382</v>
      </c>
      <c r="M33" s="27"/>
      <c r="N33" s="26"/>
      <c r="O33" s="37" t="s">
        <v>183</v>
      </c>
      <c r="P33" s="39" t="s">
        <v>383</v>
      </c>
      <c r="Q33" s="27"/>
      <c r="R33" s="26"/>
    </row>
    <row r="34" spans="1:18" x14ac:dyDescent="0.2">
      <c r="A34" s="58" t="s">
        <v>384</v>
      </c>
      <c r="B34" s="24">
        <v>59</v>
      </c>
      <c r="C34" s="25">
        <v>27</v>
      </c>
      <c r="D34" s="26">
        <v>32</v>
      </c>
      <c r="E34" s="25">
        <v>22</v>
      </c>
      <c r="F34" s="26">
        <v>37</v>
      </c>
      <c r="G34" s="25">
        <v>3</v>
      </c>
      <c r="H34" s="27">
        <v>20</v>
      </c>
      <c r="I34" s="27">
        <v>18</v>
      </c>
      <c r="J34" s="26">
        <v>17</v>
      </c>
      <c r="K34" s="25">
        <v>37</v>
      </c>
      <c r="L34" s="27">
        <v>13</v>
      </c>
      <c r="M34" s="27">
        <v>1</v>
      </c>
      <c r="N34" s="26">
        <v>8</v>
      </c>
      <c r="O34" s="25">
        <v>18</v>
      </c>
      <c r="P34" s="27">
        <v>23</v>
      </c>
      <c r="Q34" s="27">
        <v>14</v>
      </c>
      <c r="R34" s="26">
        <v>4</v>
      </c>
    </row>
    <row r="35" spans="1:18" x14ac:dyDescent="0.2">
      <c r="A35" s="58"/>
      <c r="B35" s="32">
        <v>0.06</v>
      </c>
      <c r="C35" s="33">
        <v>0.05</v>
      </c>
      <c r="D35" s="34">
        <v>0.06</v>
      </c>
      <c r="E35" s="33">
        <v>0.05</v>
      </c>
      <c r="F35" s="34">
        <v>7.0000000000000007E-2</v>
      </c>
      <c r="G35" s="33">
        <v>0.04</v>
      </c>
      <c r="H35" s="35">
        <v>7.0000000000000007E-2</v>
      </c>
      <c r="I35" s="35">
        <v>7.0000000000000007E-2</v>
      </c>
      <c r="J35" s="34">
        <v>0.05</v>
      </c>
      <c r="K35" s="33">
        <v>0.05</v>
      </c>
      <c r="L35" s="35">
        <v>0.12</v>
      </c>
      <c r="M35" s="35">
        <v>0.01</v>
      </c>
      <c r="N35" s="34">
        <v>0.1</v>
      </c>
      <c r="O35" s="33">
        <v>0.1</v>
      </c>
      <c r="P35" s="35">
        <v>0.08</v>
      </c>
      <c r="Q35" s="35">
        <v>0.05</v>
      </c>
      <c r="R35" s="34">
        <v>0.01</v>
      </c>
    </row>
    <row r="36" spans="1:18" x14ac:dyDescent="0.2">
      <c r="A36" s="58"/>
      <c r="B36" s="36" t="s">
        <v>74</v>
      </c>
      <c r="C36" s="25"/>
      <c r="D36" s="26"/>
      <c r="E36" s="25"/>
      <c r="F36" s="26"/>
      <c r="G36" s="25"/>
      <c r="H36" s="27"/>
      <c r="I36" s="27"/>
      <c r="J36" s="26"/>
      <c r="K36" s="25"/>
      <c r="L36" s="39" t="s">
        <v>385</v>
      </c>
      <c r="M36" s="27"/>
      <c r="N36" s="38" t="s">
        <v>85</v>
      </c>
      <c r="O36" s="37" t="s">
        <v>98</v>
      </c>
      <c r="P36" s="39" t="s">
        <v>22</v>
      </c>
      <c r="Q36" s="39" t="s">
        <v>73</v>
      </c>
      <c r="R36" s="26"/>
    </row>
    <row r="37" spans="1:18" x14ac:dyDescent="0.2">
      <c r="A37" s="58" t="s">
        <v>386</v>
      </c>
      <c r="B37" s="24">
        <v>116</v>
      </c>
      <c r="C37" s="25">
        <v>59</v>
      </c>
      <c r="D37" s="26">
        <v>57</v>
      </c>
      <c r="E37" s="25">
        <v>60</v>
      </c>
      <c r="F37" s="26">
        <v>56</v>
      </c>
      <c r="G37" s="25">
        <v>13</v>
      </c>
      <c r="H37" s="27">
        <v>31</v>
      </c>
      <c r="I37" s="27">
        <v>25</v>
      </c>
      <c r="J37" s="26">
        <v>47</v>
      </c>
      <c r="K37" s="25">
        <v>68</v>
      </c>
      <c r="L37" s="27">
        <v>17</v>
      </c>
      <c r="M37" s="27">
        <v>24</v>
      </c>
      <c r="N37" s="26">
        <v>7</v>
      </c>
      <c r="O37" s="25">
        <v>45</v>
      </c>
      <c r="P37" s="27">
        <v>31</v>
      </c>
      <c r="Q37" s="27">
        <v>30</v>
      </c>
      <c r="R37" s="26">
        <v>9</v>
      </c>
    </row>
    <row r="38" spans="1:18" x14ac:dyDescent="0.2">
      <c r="A38" s="58"/>
      <c r="B38" s="32">
        <v>0.11</v>
      </c>
      <c r="C38" s="33">
        <v>0.12</v>
      </c>
      <c r="D38" s="34">
        <v>0.11</v>
      </c>
      <c r="E38" s="33">
        <v>0.12</v>
      </c>
      <c r="F38" s="34">
        <v>0.11</v>
      </c>
      <c r="G38" s="33">
        <v>0.15</v>
      </c>
      <c r="H38" s="35">
        <v>0.1</v>
      </c>
      <c r="I38" s="35">
        <v>0.09</v>
      </c>
      <c r="J38" s="34">
        <v>0.13</v>
      </c>
      <c r="K38" s="33">
        <v>0.1</v>
      </c>
      <c r="L38" s="35">
        <v>0.16</v>
      </c>
      <c r="M38" s="35">
        <v>0.2</v>
      </c>
      <c r="N38" s="34">
        <v>0.09</v>
      </c>
      <c r="O38" s="33">
        <v>0.25</v>
      </c>
      <c r="P38" s="35">
        <v>0.11</v>
      </c>
      <c r="Q38" s="35">
        <v>0.12</v>
      </c>
      <c r="R38" s="34">
        <v>0.03</v>
      </c>
    </row>
    <row r="39" spans="1:18" x14ac:dyDescent="0.2">
      <c r="A39" s="58"/>
      <c r="B39" s="36" t="s">
        <v>74</v>
      </c>
      <c r="C39" s="25"/>
      <c r="D39" s="26"/>
      <c r="E39" s="25"/>
      <c r="F39" s="26"/>
      <c r="G39" s="25"/>
      <c r="H39" s="27"/>
      <c r="I39" s="27"/>
      <c r="J39" s="26"/>
      <c r="K39" s="25"/>
      <c r="L39" s="27"/>
      <c r="M39" s="39" t="s">
        <v>64</v>
      </c>
      <c r="N39" s="26"/>
      <c r="O39" s="37" t="s">
        <v>130</v>
      </c>
      <c r="P39" s="39" t="s">
        <v>22</v>
      </c>
      <c r="Q39" s="39" t="s">
        <v>22</v>
      </c>
      <c r="R39" s="26"/>
    </row>
    <row r="40" spans="1:18" x14ac:dyDescent="0.2">
      <c r="A40" s="58" t="s">
        <v>49</v>
      </c>
      <c r="B40" s="24">
        <v>1010</v>
      </c>
      <c r="C40" s="25">
        <v>512</v>
      </c>
      <c r="D40" s="26">
        <v>498</v>
      </c>
      <c r="E40" s="25">
        <v>481</v>
      </c>
      <c r="F40" s="26">
        <v>529</v>
      </c>
      <c r="G40" s="25">
        <v>81</v>
      </c>
      <c r="H40" s="27">
        <v>298</v>
      </c>
      <c r="I40" s="27">
        <v>266</v>
      </c>
      <c r="J40" s="26">
        <v>365</v>
      </c>
      <c r="K40" s="25">
        <v>706</v>
      </c>
      <c r="L40" s="27">
        <v>107</v>
      </c>
      <c r="M40" s="27">
        <v>120</v>
      </c>
      <c r="N40" s="26">
        <v>78</v>
      </c>
      <c r="O40" s="25">
        <v>180</v>
      </c>
      <c r="P40" s="27">
        <v>277</v>
      </c>
      <c r="Q40" s="27">
        <v>263</v>
      </c>
      <c r="R40" s="26">
        <v>290</v>
      </c>
    </row>
    <row r="41" spans="1:18" ht="13.5" thickBot="1" x14ac:dyDescent="0.25">
      <c r="A41" s="59"/>
      <c r="B41" s="40">
        <v>1</v>
      </c>
      <c r="C41" s="41">
        <v>1</v>
      </c>
      <c r="D41" s="42">
        <v>1</v>
      </c>
      <c r="E41" s="41">
        <v>1</v>
      </c>
      <c r="F41" s="42">
        <v>1</v>
      </c>
      <c r="G41" s="41">
        <v>1</v>
      </c>
      <c r="H41" s="43">
        <v>1</v>
      </c>
      <c r="I41" s="43">
        <v>1</v>
      </c>
      <c r="J41" s="42">
        <v>1</v>
      </c>
      <c r="K41" s="41">
        <v>1</v>
      </c>
      <c r="L41" s="43">
        <v>1</v>
      </c>
      <c r="M41" s="43">
        <v>1</v>
      </c>
      <c r="N41" s="42">
        <v>1</v>
      </c>
      <c r="O41" s="41">
        <v>1</v>
      </c>
      <c r="P41" s="43">
        <v>1</v>
      </c>
      <c r="Q41" s="43">
        <v>1</v>
      </c>
      <c r="R41" s="42">
        <v>1</v>
      </c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3" display="Back to ToC" xr:uid="{5C1ED50A-4F46-426F-B8F8-6418FB2185D2}"/>
  </hyperlinks>
  <pageMargins left="0.7" right="0.7" top="0.75" bottom="0.75" header="0.3" footer="0.3"/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B630FB-3FD5-4673-A10F-A4FA3F26DDF6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387</v>
      </c>
    </row>
    <row r="9" spans="1:18" x14ac:dyDescent="0.2">
      <c r="A9" s="45" t="s">
        <v>388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389</v>
      </c>
      <c r="B22" s="24">
        <v>461</v>
      </c>
      <c r="C22" s="25">
        <v>355</v>
      </c>
      <c r="D22" s="26">
        <v>106</v>
      </c>
      <c r="E22" s="25">
        <v>242</v>
      </c>
      <c r="F22" s="26">
        <v>219</v>
      </c>
      <c r="G22" s="25">
        <v>29</v>
      </c>
      <c r="H22" s="27">
        <v>113</v>
      </c>
      <c r="I22" s="27">
        <v>115</v>
      </c>
      <c r="J22" s="26">
        <v>204</v>
      </c>
      <c r="K22" s="25">
        <v>298</v>
      </c>
      <c r="L22" s="27">
        <v>48</v>
      </c>
      <c r="M22" s="27">
        <v>72</v>
      </c>
      <c r="N22" s="26">
        <v>44</v>
      </c>
      <c r="O22" s="25">
        <v>49</v>
      </c>
      <c r="P22" s="27">
        <v>108</v>
      </c>
      <c r="Q22" s="27">
        <v>115</v>
      </c>
      <c r="R22" s="26">
        <v>190</v>
      </c>
    </row>
    <row r="23" spans="1:18" x14ac:dyDescent="0.2">
      <c r="A23" s="58"/>
      <c r="B23" s="32">
        <v>0.46</v>
      </c>
      <c r="C23" s="33">
        <v>0.69</v>
      </c>
      <c r="D23" s="34">
        <v>0.21</v>
      </c>
      <c r="E23" s="33">
        <v>0.5</v>
      </c>
      <c r="F23" s="34">
        <v>0.41</v>
      </c>
      <c r="G23" s="33">
        <v>0.36</v>
      </c>
      <c r="H23" s="35">
        <v>0.38</v>
      </c>
      <c r="I23" s="35">
        <v>0.43</v>
      </c>
      <c r="J23" s="34">
        <v>0.56000000000000005</v>
      </c>
      <c r="K23" s="33">
        <v>0.42</v>
      </c>
      <c r="L23" s="35">
        <v>0.45</v>
      </c>
      <c r="M23" s="35">
        <v>0.6</v>
      </c>
      <c r="N23" s="34">
        <v>0.56000000000000005</v>
      </c>
      <c r="O23" s="33">
        <v>0.27</v>
      </c>
      <c r="P23" s="35">
        <v>0.39</v>
      </c>
      <c r="Q23" s="35">
        <v>0.44</v>
      </c>
      <c r="R23" s="34">
        <v>0.66</v>
      </c>
    </row>
    <row r="24" spans="1:18" x14ac:dyDescent="0.2">
      <c r="A24" s="58"/>
      <c r="B24" s="36" t="s">
        <v>390</v>
      </c>
      <c r="C24" s="37" t="s">
        <v>119</v>
      </c>
      <c r="D24" s="26"/>
      <c r="E24" s="37" t="s">
        <v>28</v>
      </c>
      <c r="F24" s="26"/>
      <c r="G24" s="25"/>
      <c r="H24" s="27"/>
      <c r="I24" s="27"/>
      <c r="J24" s="38" t="s">
        <v>251</v>
      </c>
      <c r="K24" s="25"/>
      <c r="L24" s="27"/>
      <c r="M24" s="39" t="s">
        <v>64</v>
      </c>
      <c r="N24" s="26"/>
      <c r="O24" s="25"/>
      <c r="P24" s="39" t="s">
        <v>56</v>
      </c>
      <c r="Q24" s="39" t="s">
        <v>19</v>
      </c>
      <c r="R24" s="38" t="s">
        <v>293</v>
      </c>
    </row>
    <row r="25" spans="1:18" x14ac:dyDescent="0.2">
      <c r="A25" s="58" t="s">
        <v>391</v>
      </c>
      <c r="B25" s="24">
        <v>381</v>
      </c>
      <c r="C25" s="25">
        <v>298</v>
      </c>
      <c r="D25" s="26">
        <v>83</v>
      </c>
      <c r="E25" s="25">
        <v>192</v>
      </c>
      <c r="F25" s="26">
        <v>189</v>
      </c>
      <c r="G25" s="25">
        <v>26</v>
      </c>
      <c r="H25" s="27">
        <v>97</v>
      </c>
      <c r="I25" s="27">
        <v>99</v>
      </c>
      <c r="J25" s="26">
        <v>158</v>
      </c>
      <c r="K25" s="25">
        <v>240</v>
      </c>
      <c r="L25" s="27">
        <v>43</v>
      </c>
      <c r="M25" s="27">
        <v>61</v>
      </c>
      <c r="N25" s="26">
        <v>36</v>
      </c>
      <c r="O25" s="25">
        <v>36</v>
      </c>
      <c r="P25" s="27">
        <v>88</v>
      </c>
      <c r="Q25" s="27">
        <v>99</v>
      </c>
      <c r="R25" s="26">
        <v>158</v>
      </c>
    </row>
    <row r="26" spans="1:18" x14ac:dyDescent="0.2">
      <c r="A26" s="58"/>
      <c r="B26" s="32">
        <v>0.38</v>
      </c>
      <c r="C26" s="33">
        <v>0.57999999999999996</v>
      </c>
      <c r="D26" s="34">
        <v>0.17</v>
      </c>
      <c r="E26" s="33">
        <v>0.4</v>
      </c>
      <c r="F26" s="34">
        <v>0.36</v>
      </c>
      <c r="G26" s="33">
        <v>0.32</v>
      </c>
      <c r="H26" s="35">
        <v>0.33</v>
      </c>
      <c r="I26" s="35">
        <v>0.37</v>
      </c>
      <c r="J26" s="34">
        <v>0.43</v>
      </c>
      <c r="K26" s="33">
        <v>0.34</v>
      </c>
      <c r="L26" s="35">
        <v>0.4</v>
      </c>
      <c r="M26" s="35">
        <v>0.51</v>
      </c>
      <c r="N26" s="34">
        <v>0.46</v>
      </c>
      <c r="O26" s="33">
        <v>0.2</v>
      </c>
      <c r="P26" s="35">
        <v>0.32</v>
      </c>
      <c r="Q26" s="35">
        <v>0.38</v>
      </c>
      <c r="R26" s="34">
        <v>0.55000000000000004</v>
      </c>
    </row>
    <row r="27" spans="1:18" x14ac:dyDescent="0.2">
      <c r="A27" s="58"/>
      <c r="B27" s="36" t="s">
        <v>392</v>
      </c>
      <c r="C27" s="37" t="s">
        <v>119</v>
      </c>
      <c r="D27" s="26"/>
      <c r="E27" s="25"/>
      <c r="F27" s="26"/>
      <c r="G27" s="25"/>
      <c r="H27" s="27"/>
      <c r="I27" s="27"/>
      <c r="J27" s="38" t="s">
        <v>115</v>
      </c>
      <c r="K27" s="25"/>
      <c r="L27" s="27"/>
      <c r="M27" s="39" t="s">
        <v>64</v>
      </c>
      <c r="N27" s="26"/>
      <c r="O27" s="25"/>
      <c r="P27" s="39" t="s">
        <v>56</v>
      </c>
      <c r="Q27" s="39" t="s">
        <v>19</v>
      </c>
      <c r="R27" s="38" t="s">
        <v>293</v>
      </c>
    </row>
    <row r="28" spans="1:18" x14ac:dyDescent="0.2">
      <c r="A28" s="58" t="s">
        <v>393</v>
      </c>
      <c r="B28" s="24">
        <v>81</v>
      </c>
      <c r="C28" s="25">
        <v>57</v>
      </c>
      <c r="D28" s="26">
        <v>24</v>
      </c>
      <c r="E28" s="25">
        <v>50</v>
      </c>
      <c r="F28" s="26">
        <v>31</v>
      </c>
      <c r="G28" s="25">
        <v>3</v>
      </c>
      <c r="H28" s="27">
        <v>15</v>
      </c>
      <c r="I28" s="27">
        <v>16</v>
      </c>
      <c r="J28" s="26">
        <v>46</v>
      </c>
      <c r="K28" s="25">
        <v>57</v>
      </c>
      <c r="L28" s="27">
        <v>5</v>
      </c>
      <c r="M28" s="27">
        <v>10</v>
      </c>
      <c r="N28" s="26">
        <v>8</v>
      </c>
      <c r="O28" s="25">
        <v>13</v>
      </c>
      <c r="P28" s="27">
        <v>20</v>
      </c>
      <c r="Q28" s="27">
        <v>15</v>
      </c>
      <c r="R28" s="26">
        <v>32</v>
      </c>
    </row>
    <row r="29" spans="1:18" x14ac:dyDescent="0.2">
      <c r="A29" s="58"/>
      <c r="B29" s="32">
        <v>0.08</v>
      </c>
      <c r="C29" s="33">
        <v>0.11</v>
      </c>
      <c r="D29" s="34">
        <v>0.05</v>
      </c>
      <c r="E29" s="33">
        <v>0.1</v>
      </c>
      <c r="F29" s="34">
        <v>0.06</v>
      </c>
      <c r="G29" s="33">
        <v>0.04</v>
      </c>
      <c r="H29" s="35">
        <v>0.05</v>
      </c>
      <c r="I29" s="35">
        <v>0.06</v>
      </c>
      <c r="J29" s="34">
        <v>0.13</v>
      </c>
      <c r="K29" s="33">
        <v>0.08</v>
      </c>
      <c r="L29" s="35">
        <v>0.05</v>
      </c>
      <c r="M29" s="35">
        <v>0.09</v>
      </c>
      <c r="N29" s="34">
        <v>0.1</v>
      </c>
      <c r="O29" s="33">
        <v>7.0000000000000007E-2</v>
      </c>
      <c r="P29" s="35">
        <v>7.0000000000000007E-2</v>
      </c>
      <c r="Q29" s="35">
        <v>0.06</v>
      </c>
      <c r="R29" s="34">
        <v>0.11</v>
      </c>
    </row>
    <row r="30" spans="1:18" x14ac:dyDescent="0.2">
      <c r="A30" s="58"/>
      <c r="B30" s="36" t="s">
        <v>394</v>
      </c>
      <c r="C30" s="37" t="s">
        <v>119</v>
      </c>
      <c r="D30" s="26"/>
      <c r="E30" s="37" t="s">
        <v>137</v>
      </c>
      <c r="F30" s="26"/>
      <c r="G30" s="25"/>
      <c r="H30" s="27"/>
      <c r="I30" s="27"/>
      <c r="J30" s="38" t="s">
        <v>251</v>
      </c>
      <c r="K30" s="25"/>
      <c r="L30" s="27"/>
      <c r="M30" s="27"/>
      <c r="N30" s="26"/>
      <c r="O30" s="25"/>
      <c r="P30" s="27"/>
      <c r="Q30" s="27"/>
      <c r="R30" s="38" t="s">
        <v>80</v>
      </c>
    </row>
    <row r="31" spans="1:18" x14ac:dyDescent="0.2">
      <c r="A31" s="58" t="s">
        <v>395</v>
      </c>
      <c r="B31" s="24">
        <v>549</v>
      </c>
      <c r="C31" s="25">
        <v>157</v>
      </c>
      <c r="D31" s="26">
        <v>392</v>
      </c>
      <c r="E31" s="25">
        <v>239</v>
      </c>
      <c r="F31" s="26">
        <v>309</v>
      </c>
      <c r="G31" s="25">
        <v>52</v>
      </c>
      <c r="H31" s="27">
        <v>185</v>
      </c>
      <c r="I31" s="27">
        <v>151</v>
      </c>
      <c r="J31" s="26">
        <v>161</v>
      </c>
      <c r="K31" s="25">
        <v>409</v>
      </c>
      <c r="L31" s="27">
        <v>59</v>
      </c>
      <c r="M31" s="27">
        <v>48</v>
      </c>
      <c r="N31" s="26">
        <v>34</v>
      </c>
      <c r="O31" s="25">
        <v>132</v>
      </c>
      <c r="P31" s="27">
        <v>169</v>
      </c>
      <c r="Q31" s="27">
        <v>149</v>
      </c>
      <c r="R31" s="26">
        <v>100</v>
      </c>
    </row>
    <row r="32" spans="1:18" x14ac:dyDescent="0.2">
      <c r="A32" s="58"/>
      <c r="B32" s="32">
        <v>0.54</v>
      </c>
      <c r="C32" s="33">
        <v>0.31</v>
      </c>
      <c r="D32" s="34">
        <v>0.79</v>
      </c>
      <c r="E32" s="33">
        <v>0.5</v>
      </c>
      <c r="F32" s="34">
        <v>0.59</v>
      </c>
      <c r="G32" s="33">
        <v>0.64</v>
      </c>
      <c r="H32" s="35">
        <v>0.62</v>
      </c>
      <c r="I32" s="35">
        <v>0.56999999999999995</v>
      </c>
      <c r="J32" s="34">
        <v>0.44</v>
      </c>
      <c r="K32" s="33">
        <v>0.57999999999999996</v>
      </c>
      <c r="L32" s="35">
        <v>0.55000000000000004</v>
      </c>
      <c r="M32" s="35">
        <v>0.4</v>
      </c>
      <c r="N32" s="34">
        <v>0.44</v>
      </c>
      <c r="O32" s="33">
        <v>0.73</v>
      </c>
      <c r="P32" s="35">
        <v>0.61</v>
      </c>
      <c r="Q32" s="35">
        <v>0.56000000000000005</v>
      </c>
      <c r="R32" s="34">
        <v>0.34</v>
      </c>
    </row>
    <row r="33" spans="1:18" x14ac:dyDescent="0.2">
      <c r="A33" s="58"/>
      <c r="B33" s="36" t="s">
        <v>379</v>
      </c>
      <c r="C33" s="25"/>
      <c r="D33" s="38" t="s">
        <v>114</v>
      </c>
      <c r="E33" s="25"/>
      <c r="F33" s="38" t="s">
        <v>33</v>
      </c>
      <c r="G33" s="25"/>
      <c r="H33" s="39" t="s">
        <v>90</v>
      </c>
      <c r="I33" s="39" t="s">
        <v>14</v>
      </c>
      <c r="J33" s="26"/>
      <c r="K33" s="37" t="s">
        <v>396</v>
      </c>
      <c r="L33" s="27"/>
      <c r="M33" s="27"/>
      <c r="N33" s="26"/>
      <c r="O33" s="37" t="s">
        <v>234</v>
      </c>
      <c r="P33" s="39" t="s">
        <v>98</v>
      </c>
      <c r="Q33" s="39" t="s">
        <v>22</v>
      </c>
      <c r="R33" s="26"/>
    </row>
    <row r="34" spans="1:18" ht="25.5" x14ac:dyDescent="0.2">
      <c r="A34" s="58" t="s">
        <v>397</v>
      </c>
      <c r="B34" s="24">
        <v>5</v>
      </c>
      <c r="C34" s="25">
        <v>5</v>
      </c>
      <c r="D34" s="26">
        <v>0</v>
      </c>
      <c r="E34" s="25">
        <v>2</v>
      </c>
      <c r="F34" s="26">
        <v>4</v>
      </c>
      <c r="G34" s="25">
        <v>0</v>
      </c>
      <c r="H34" s="27">
        <v>4</v>
      </c>
      <c r="I34" s="27">
        <v>0</v>
      </c>
      <c r="J34" s="26">
        <v>2</v>
      </c>
      <c r="K34" s="25">
        <v>2</v>
      </c>
      <c r="L34" s="27">
        <v>0</v>
      </c>
      <c r="M34" s="27">
        <v>4</v>
      </c>
      <c r="N34" s="26">
        <v>0</v>
      </c>
      <c r="O34" s="25">
        <v>1</v>
      </c>
      <c r="P34" s="27">
        <v>4</v>
      </c>
      <c r="Q34" s="27">
        <v>0</v>
      </c>
      <c r="R34" s="26">
        <v>1</v>
      </c>
    </row>
    <row r="35" spans="1:18" x14ac:dyDescent="0.2">
      <c r="A35" s="58"/>
      <c r="B35" s="32">
        <v>0.01</v>
      </c>
      <c r="C35" s="33">
        <v>0.01</v>
      </c>
      <c r="D35" s="26" t="s">
        <v>43</v>
      </c>
      <c r="E35" s="25">
        <v>0</v>
      </c>
      <c r="F35" s="34">
        <v>0.01</v>
      </c>
      <c r="G35" s="25" t="s">
        <v>43</v>
      </c>
      <c r="H35" s="35">
        <v>0.01</v>
      </c>
      <c r="I35" s="27" t="s">
        <v>43</v>
      </c>
      <c r="J35" s="26">
        <v>0</v>
      </c>
      <c r="K35" s="25">
        <v>0</v>
      </c>
      <c r="L35" s="27" t="s">
        <v>43</v>
      </c>
      <c r="M35" s="35">
        <v>0.03</v>
      </c>
      <c r="N35" s="26" t="s">
        <v>43</v>
      </c>
      <c r="O35" s="25">
        <v>0</v>
      </c>
      <c r="P35" s="35">
        <v>0.01</v>
      </c>
      <c r="Q35" s="27" t="s">
        <v>43</v>
      </c>
      <c r="R35" s="26">
        <v>0</v>
      </c>
    </row>
    <row r="36" spans="1:18" x14ac:dyDescent="0.2">
      <c r="A36" s="58"/>
      <c r="B36" s="36" t="s">
        <v>15</v>
      </c>
      <c r="C36" s="25"/>
      <c r="D36" s="26"/>
      <c r="E36" s="25"/>
      <c r="F36" s="26"/>
      <c r="G36" s="25"/>
      <c r="H36" s="27"/>
      <c r="I36" s="27"/>
      <c r="J36" s="26"/>
      <c r="K36" s="25"/>
      <c r="L36" s="27"/>
      <c r="M36" s="39" t="s">
        <v>64</v>
      </c>
      <c r="N36" s="26"/>
      <c r="O36" s="25"/>
      <c r="P36" s="27"/>
      <c r="Q36" s="27"/>
      <c r="R36" s="26"/>
    </row>
    <row r="37" spans="1:18" x14ac:dyDescent="0.2">
      <c r="A37" s="58" t="s">
        <v>398</v>
      </c>
      <c r="B37" s="24">
        <v>15</v>
      </c>
      <c r="C37" s="25">
        <v>12</v>
      </c>
      <c r="D37" s="26">
        <v>3</v>
      </c>
      <c r="E37" s="25">
        <v>11</v>
      </c>
      <c r="F37" s="26">
        <v>4</v>
      </c>
      <c r="G37" s="25">
        <v>0</v>
      </c>
      <c r="H37" s="27">
        <v>4</v>
      </c>
      <c r="I37" s="27">
        <v>6</v>
      </c>
      <c r="J37" s="26">
        <v>5</v>
      </c>
      <c r="K37" s="25">
        <v>10</v>
      </c>
      <c r="L37" s="27">
        <v>3</v>
      </c>
      <c r="M37" s="27">
        <v>2</v>
      </c>
      <c r="N37" s="26">
        <v>0</v>
      </c>
      <c r="O37" s="25">
        <v>5</v>
      </c>
      <c r="P37" s="27">
        <v>3</v>
      </c>
      <c r="Q37" s="27">
        <v>2</v>
      </c>
      <c r="R37" s="26">
        <v>5</v>
      </c>
    </row>
    <row r="38" spans="1:18" x14ac:dyDescent="0.2">
      <c r="A38" s="58"/>
      <c r="B38" s="32">
        <v>0.01</v>
      </c>
      <c r="C38" s="33">
        <v>0.02</v>
      </c>
      <c r="D38" s="34">
        <v>0.01</v>
      </c>
      <c r="E38" s="33">
        <v>0.02</v>
      </c>
      <c r="F38" s="34">
        <v>0.01</v>
      </c>
      <c r="G38" s="25" t="s">
        <v>43</v>
      </c>
      <c r="H38" s="35">
        <v>0.01</v>
      </c>
      <c r="I38" s="35">
        <v>0.02</v>
      </c>
      <c r="J38" s="34">
        <v>0.01</v>
      </c>
      <c r="K38" s="33">
        <v>0.01</v>
      </c>
      <c r="L38" s="35">
        <v>0.03</v>
      </c>
      <c r="M38" s="35">
        <v>0.02</v>
      </c>
      <c r="N38" s="26" t="s">
        <v>43</v>
      </c>
      <c r="O38" s="33">
        <v>0.03</v>
      </c>
      <c r="P38" s="35">
        <v>0.01</v>
      </c>
      <c r="Q38" s="35">
        <v>0.01</v>
      </c>
      <c r="R38" s="34">
        <v>0.02</v>
      </c>
    </row>
    <row r="39" spans="1:18" x14ac:dyDescent="0.2">
      <c r="A39" s="58"/>
      <c r="B39" s="36" t="s">
        <v>399</v>
      </c>
      <c r="C39" s="37" t="s">
        <v>374</v>
      </c>
      <c r="D39" s="26"/>
      <c r="E39" s="25"/>
      <c r="F39" s="26"/>
      <c r="G39" s="25"/>
      <c r="H39" s="27"/>
      <c r="I39" s="27"/>
      <c r="J39" s="26"/>
      <c r="K39" s="25"/>
      <c r="L39" s="27"/>
      <c r="M39" s="27"/>
      <c r="N39" s="26"/>
      <c r="O39" s="25"/>
      <c r="P39" s="27"/>
      <c r="Q39" s="27"/>
      <c r="R39" s="26"/>
    </row>
    <row r="40" spans="1:18" x14ac:dyDescent="0.2">
      <c r="A40" s="58" t="s">
        <v>400</v>
      </c>
      <c r="B40" s="24">
        <v>412</v>
      </c>
      <c r="C40" s="25">
        <v>49</v>
      </c>
      <c r="D40" s="26">
        <v>363</v>
      </c>
      <c r="E40" s="25">
        <v>180</v>
      </c>
      <c r="F40" s="26">
        <v>232</v>
      </c>
      <c r="G40" s="25">
        <v>29</v>
      </c>
      <c r="H40" s="27">
        <v>140</v>
      </c>
      <c r="I40" s="27">
        <v>111</v>
      </c>
      <c r="J40" s="26">
        <v>133</v>
      </c>
      <c r="K40" s="25">
        <v>321</v>
      </c>
      <c r="L40" s="27">
        <v>42</v>
      </c>
      <c r="M40" s="27">
        <v>26</v>
      </c>
      <c r="N40" s="26">
        <v>23</v>
      </c>
      <c r="O40" s="25">
        <v>80</v>
      </c>
      <c r="P40" s="27">
        <v>142</v>
      </c>
      <c r="Q40" s="27">
        <v>114</v>
      </c>
      <c r="R40" s="26">
        <v>76</v>
      </c>
    </row>
    <row r="41" spans="1:18" x14ac:dyDescent="0.2">
      <c r="A41" s="58"/>
      <c r="B41" s="32">
        <v>0.41</v>
      </c>
      <c r="C41" s="33">
        <v>0.1</v>
      </c>
      <c r="D41" s="34">
        <v>0.73</v>
      </c>
      <c r="E41" s="33">
        <v>0.37</v>
      </c>
      <c r="F41" s="34">
        <v>0.44</v>
      </c>
      <c r="G41" s="33">
        <v>0.36</v>
      </c>
      <c r="H41" s="35">
        <v>0.47</v>
      </c>
      <c r="I41" s="35">
        <v>0.42</v>
      </c>
      <c r="J41" s="34">
        <v>0.36</v>
      </c>
      <c r="K41" s="33">
        <v>0.45</v>
      </c>
      <c r="L41" s="35">
        <v>0.4</v>
      </c>
      <c r="M41" s="35">
        <v>0.22</v>
      </c>
      <c r="N41" s="34">
        <v>0.28999999999999998</v>
      </c>
      <c r="O41" s="33">
        <v>0.44</v>
      </c>
      <c r="P41" s="35">
        <v>0.51</v>
      </c>
      <c r="Q41" s="35">
        <v>0.43</v>
      </c>
      <c r="R41" s="34">
        <v>0.26</v>
      </c>
    </row>
    <row r="42" spans="1:18" x14ac:dyDescent="0.2">
      <c r="A42" s="58"/>
      <c r="B42" s="36" t="s">
        <v>401</v>
      </c>
      <c r="C42" s="25"/>
      <c r="D42" s="38" t="s">
        <v>114</v>
      </c>
      <c r="E42" s="25"/>
      <c r="F42" s="26"/>
      <c r="G42" s="25"/>
      <c r="H42" s="39" t="s">
        <v>14</v>
      </c>
      <c r="I42" s="27"/>
      <c r="J42" s="26"/>
      <c r="K42" s="37" t="s">
        <v>402</v>
      </c>
      <c r="L42" s="27"/>
      <c r="M42" s="27"/>
      <c r="N42" s="26"/>
      <c r="O42" s="37" t="s">
        <v>22</v>
      </c>
      <c r="P42" s="39" t="s">
        <v>75</v>
      </c>
      <c r="Q42" s="39" t="s">
        <v>22</v>
      </c>
      <c r="R42" s="26"/>
    </row>
    <row r="43" spans="1:18" x14ac:dyDescent="0.2">
      <c r="A43" s="58" t="s">
        <v>403</v>
      </c>
      <c r="B43" s="24">
        <v>74</v>
      </c>
      <c r="C43" s="25">
        <v>56</v>
      </c>
      <c r="D43" s="26">
        <v>18</v>
      </c>
      <c r="E43" s="25">
        <v>31</v>
      </c>
      <c r="F43" s="26">
        <v>43</v>
      </c>
      <c r="G43" s="25">
        <v>17</v>
      </c>
      <c r="H43" s="27">
        <v>21</v>
      </c>
      <c r="I43" s="27">
        <v>27</v>
      </c>
      <c r="J43" s="26">
        <v>9</v>
      </c>
      <c r="K43" s="25">
        <v>47</v>
      </c>
      <c r="L43" s="27">
        <v>9</v>
      </c>
      <c r="M43" s="27">
        <v>9</v>
      </c>
      <c r="N43" s="26">
        <v>9</v>
      </c>
      <c r="O43" s="25">
        <v>41</v>
      </c>
      <c r="P43" s="27">
        <v>11</v>
      </c>
      <c r="Q43" s="27">
        <v>12</v>
      </c>
      <c r="R43" s="26">
        <v>10</v>
      </c>
    </row>
    <row r="44" spans="1:18" x14ac:dyDescent="0.2">
      <c r="A44" s="58"/>
      <c r="B44" s="32">
        <v>7.0000000000000007E-2</v>
      </c>
      <c r="C44" s="33">
        <v>0.11</v>
      </c>
      <c r="D44" s="34">
        <v>0.04</v>
      </c>
      <c r="E44" s="33">
        <v>7.0000000000000007E-2</v>
      </c>
      <c r="F44" s="34">
        <v>0.08</v>
      </c>
      <c r="G44" s="33">
        <v>0.21</v>
      </c>
      <c r="H44" s="35">
        <v>7.0000000000000007E-2</v>
      </c>
      <c r="I44" s="35">
        <v>0.1</v>
      </c>
      <c r="J44" s="34">
        <v>0.03</v>
      </c>
      <c r="K44" s="33">
        <v>7.0000000000000007E-2</v>
      </c>
      <c r="L44" s="35">
        <v>0.09</v>
      </c>
      <c r="M44" s="35">
        <v>0.08</v>
      </c>
      <c r="N44" s="34">
        <v>0.11</v>
      </c>
      <c r="O44" s="33">
        <v>0.23</v>
      </c>
      <c r="P44" s="35">
        <v>0.04</v>
      </c>
      <c r="Q44" s="35">
        <v>0.05</v>
      </c>
      <c r="R44" s="34">
        <v>0.03</v>
      </c>
    </row>
    <row r="45" spans="1:18" x14ac:dyDescent="0.2">
      <c r="A45" s="58"/>
      <c r="B45" s="36" t="s">
        <v>404</v>
      </c>
      <c r="C45" s="37" t="s">
        <v>119</v>
      </c>
      <c r="D45" s="26"/>
      <c r="E45" s="25"/>
      <c r="F45" s="26"/>
      <c r="G45" s="25"/>
      <c r="H45" s="39" t="s">
        <v>14</v>
      </c>
      <c r="I45" s="39" t="s">
        <v>90</v>
      </c>
      <c r="J45" s="26"/>
      <c r="K45" s="25"/>
      <c r="L45" s="27"/>
      <c r="M45" s="27"/>
      <c r="N45" s="26"/>
      <c r="O45" s="37" t="s">
        <v>130</v>
      </c>
      <c r="P45" s="27"/>
      <c r="Q45" s="27"/>
      <c r="R45" s="26"/>
    </row>
    <row r="46" spans="1:18" x14ac:dyDescent="0.2">
      <c r="A46" s="58" t="s">
        <v>405</v>
      </c>
      <c r="B46" s="24">
        <v>42</v>
      </c>
      <c r="C46" s="25">
        <v>35</v>
      </c>
      <c r="D46" s="26">
        <v>8</v>
      </c>
      <c r="E46" s="25">
        <v>15</v>
      </c>
      <c r="F46" s="26">
        <v>27</v>
      </c>
      <c r="G46" s="25">
        <v>6</v>
      </c>
      <c r="H46" s="27">
        <v>17</v>
      </c>
      <c r="I46" s="27">
        <v>8</v>
      </c>
      <c r="J46" s="26">
        <v>12</v>
      </c>
      <c r="K46" s="25">
        <v>29</v>
      </c>
      <c r="L46" s="27">
        <v>4</v>
      </c>
      <c r="M46" s="27">
        <v>7</v>
      </c>
      <c r="N46" s="26">
        <v>2</v>
      </c>
      <c r="O46" s="25">
        <v>6</v>
      </c>
      <c r="P46" s="27">
        <v>9</v>
      </c>
      <c r="Q46" s="27">
        <v>20</v>
      </c>
      <c r="R46" s="26">
        <v>8</v>
      </c>
    </row>
    <row r="47" spans="1:18" x14ac:dyDescent="0.2">
      <c r="A47" s="58"/>
      <c r="B47" s="32">
        <v>0.04</v>
      </c>
      <c r="C47" s="33">
        <v>7.0000000000000007E-2</v>
      </c>
      <c r="D47" s="34">
        <v>0.02</v>
      </c>
      <c r="E47" s="33">
        <v>0.03</v>
      </c>
      <c r="F47" s="34">
        <v>0.05</v>
      </c>
      <c r="G47" s="33">
        <v>0.08</v>
      </c>
      <c r="H47" s="35">
        <v>0.06</v>
      </c>
      <c r="I47" s="35">
        <v>0.03</v>
      </c>
      <c r="J47" s="34">
        <v>0.03</v>
      </c>
      <c r="K47" s="33">
        <v>0.04</v>
      </c>
      <c r="L47" s="35">
        <v>0.03</v>
      </c>
      <c r="M47" s="35">
        <v>0.06</v>
      </c>
      <c r="N47" s="34">
        <v>0.03</v>
      </c>
      <c r="O47" s="33">
        <v>0.03</v>
      </c>
      <c r="P47" s="35">
        <v>0.03</v>
      </c>
      <c r="Q47" s="35">
        <v>0.08</v>
      </c>
      <c r="R47" s="34">
        <v>0.03</v>
      </c>
    </row>
    <row r="48" spans="1:18" x14ac:dyDescent="0.2">
      <c r="A48" s="58"/>
      <c r="B48" s="36" t="s">
        <v>8</v>
      </c>
      <c r="C48" s="37" t="s">
        <v>119</v>
      </c>
      <c r="D48" s="26"/>
      <c r="E48" s="25"/>
      <c r="F48" s="26"/>
      <c r="G48" s="25"/>
      <c r="H48" s="27"/>
      <c r="I48" s="27"/>
      <c r="J48" s="26"/>
      <c r="K48" s="25"/>
      <c r="L48" s="27"/>
      <c r="M48" s="27"/>
      <c r="N48" s="26"/>
      <c r="O48" s="25"/>
      <c r="P48" s="27"/>
      <c r="Q48" s="39" t="s">
        <v>184</v>
      </c>
      <c r="R48" s="26"/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4" display="Back to ToC" xr:uid="{C51438DC-F733-4633-994E-7FB26DC13186}"/>
  </hyperlinks>
  <pageMargins left="0.7" right="0.7" top="0.75" bottom="0.75" header="0.3" footer="0.3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99C6FF-8234-4642-926D-10B032E68F82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406</v>
      </c>
    </row>
    <row r="9" spans="1:18" x14ac:dyDescent="0.2">
      <c r="A9" s="45" t="s">
        <v>407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408</v>
      </c>
      <c r="B22" s="24">
        <v>180</v>
      </c>
      <c r="C22" s="25">
        <v>82</v>
      </c>
      <c r="D22" s="26">
        <v>99</v>
      </c>
      <c r="E22" s="25">
        <v>69</v>
      </c>
      <c r="F22" s="26">
        <v>112</v>
      </c>
      <c r="G22" s="25">
        <v>34</v>
      </c>
      <c r="H22" s="27">
        <v>62</v>
      </c>
      <c r="I22" s="27">
        <v>56</v>
      </c>
      <c r="J22" s="26">
        <v>29</v>
      </c>
      <c r="K22" s="25">
        <v>123</v>
      </c>
      <c r="L22" s="27">
        <v>27</v>
      </c>
      <c r="M22" s="27">
        <v>15</v>
      </c>
      <c r="N22" s="26">
        <v>16</v>
      </c>
      <c r="O22" s="25">
        <v>180</v>
      </c>
      <c r="P22" s="27">
        <v>0</v>
      </c>
      <c r="Q22" s="27">
        <v>0</v>
      </c>
      <c r="R22" s="26">
        <v>0</v>
      </c>
    </row>
    <row r="23" spans="1:18" x14ac:dyDescent="0.2">
      <c r="A23" s="58"/>
      <c r="B23" s="32">
        <v>0.18</v>
      </c>
      <c r="C23" s="33">
        <v>0.16</v>
      </c>
      <c r="D23" s="34">
        <v>0.2</v>
      </c>
      <c r="E23" s="33">
        <v>0.14000000000000001</v>
      </c>
      <c r="F23" s="34">
        <v>0.21</v>
      </c>
      <c r="G23" s="33">
        <v>0.41</v>
      </c>
      <c r="H23" s="35">
        <v>0.21</v>
      </c>
      <c r="I23" s="35">
        <v>0.21</v>
      </c>
      <c r="J23" s="34">
        <v>0.08</v>
      </c>
      <c r="K23" s="33">
        <v>0.17</v>
      </c>
      <c r="L23" s="35">
        <v>0.25</v>
      </c>
      <c r="M23" s="35">
        <v>0.13</v>
      </c>
      <c r="N23" s="34">
        <v>0.2</v>
      </c>
      <c r="O23" s="33">
        <v>1</v>
      </c>
      <c r="P23" s="27" t="s">
        <v>43</v>
      </c>
      <c r="Q23" s="27" t="s">
        <v>43</v>
      </c>
      <c r="R23" s="26" t="s">
        <v>43</v>
      </c>
    </row>
    <row r="24" spans="1:18" x14ac:dyDescent="0.2">
      <c r="A24" s="58"/>
      <c r="B24" s="36" t="s">
        <v>409</v>
      </c>
      <c r="C24" s="25"/>
      <c r="D24" s="26"/>
      <c r="E24" s="25"/>
      <c r="F24" s="38" t="s">
        <v>33</v>
      </c>
      <c r="G24" s="25"/>
      <c r="H24" s="39" t="s">
        <v>14</v>
      </c>
      <c r="I24" s="39" t="s">
        <v>221</v>
      </c>
      <c r="J24" s="26"/>
      <c r="K24" s="25"/>
      <c r="L24" s="27"/>
      <c r="M24" s="27"/>
      <c r="N24" s="26"/>
      <c r="O24" s="37" t="s">
        <v>130</v>
      </c>
      <c r="P24" s="27"/>
      <c r="Q24" s="27"/>
      <c r="R24" s="26"/>
    </row>
    <row r="25" spans="1:18" x14ac:dyDescent="0.2">
      <c r="A25" s="58" t="s">
        <v>410</v>
      </c>
      <c r="B25" s="24">
        <v>7</v>
      </c>
      <c r="C25" s="25">
        <v>3</v>
      </c>
      <c r="D25" s="26">
        <v>4</v>
      </c>
      <c r="E25" s="25">
        <v>2</v>
      </c>
      <c r="F25" s="26">
        <v>5</v>
      </c>
      <c r="G25" s="25">
        <v>3</v>
      </c>
      <c r="H25" s="27">
        <v>1</v>
      </c>
      <c r="I25" s="27">
        <v>2</v>
      </c>
      <c r="J25" s="26">
        <v>0</v>
      </c>
      <c r="K25" s="25">
        <v>5</v>
      </c>
      <c r="L25" s="27">
        <v>0</v>
      </c>
      <c r="M25" s="27">
        <v>1</v>
      </c>
      <c r="N25" s="26">
        <v>1</v>
      </c>
      <c r="O25" s="25">
        <v>7</v>
      </c>
      <c r="P25" s="27">
        <v>0</v>
      </c>
      <c r="Q25" s="27">
        <v>0</v>
      </c>
      <c r="R25" s="26">
        <v>0</v>
      </c>
    </row>
    <row r="26" spans="1:18" x14ac:dyDescent="0.2">
      <c r="A26" s="58"/>
      <c r="B26" s="32">
        <v>0.01</v>
      </c>
      <c r="C26" s="33">
        <v>0.01</v>
      </c>
      <c r="D26" s="34">
        <v>0.01</v>
      </c>
      <c r="E26" s="25">
        <v>0</v>
      </c>
      <c r="F26" s="34">
        <v>0.01</v>
      </c>
      <c r="G26" s="33">
        <v>0.04</v>
      </c>
      <c r="H26" s="27">
        <v>0</v>
      </c>
      <c r="I26" s="35">
        <v>0.01</v>
      </c>
      <c r="J26" s="26" t="s">
        <v>43</v>
      </c>
      <c r="K26" s="33">
        <v>0.01</v>
      </c>
      <c r="L26" s="27" t="s">
        <v>43</v>
      </c>
      <c r="M26" s="35">
        <v>0.01</v>
      </c>
      <c r="N26" s="34">
        <v>0.01</v>
      </c>
      <c r="O26" s="33">
        <v>0.04</v>
      </c>
      <c r="P26" s="27" t="s">
        <v>43</v>
      </c>
      <c r="Q26" s="27" t="s">
        <v>43</v>
      </c>
      <c r="R26" s="26" t="s">
        <v>43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25"/>
      <c r="L27" s="27"/>
      <c r="M27" s="27"/>
      <c r="N27" s="26"/>
      <c r="O27" s="37" t="s">
        <v>130</v>
      </c>
      <c r="P27" s="27"/>
      <c r="Q27" s="27"/>
      <c r="R27" s="26"/>
    </row>
    <row r="28" spans="1:18" x14ac:dyDescent="0.2">
      <c r="A28" s="58" t="s">
        <v>411</v>
      </c>
      <c r="B28" s="24">
        <v>15</v>
      </c>
      <c r="C28" s="25">
        <v>12</v>
      </c>
      <c r="D28" s="26">
        <v>3</v>
      </c>
      <c r="E28" s="25">
        <v>3</v>
      </c>
      <c r="F28" s="26">
        <v>11</v>
      </c>
      <c r="G28" s="25">
        <v>8</v>
      </c>
      <c r="H28" s="27">
        <v>3</v>
      </c>
      <c r="I28" s="27">
        <v>4</v>
      </c>
      <c r="J28" s="26">
        <v>0</v>
      </c>
      <c r="K28" s="25">
        <v>6</v>
      </c>
      <c r="L28" s="27">
        <v>1</v>
      </c>
      <c r="M28" s="27">
        <v>0</v>
      </c>
      <c r="N28" s="26">
        <v>8</v>
      </c>
      <c r="O28" s="25">
        <v>15</v>
      </c>
      <c r="P28" s="27">
        <v>0</v>
      </c>
      <c r="Q28" s="27">
        <v>0</v>
      </c>
      <c r="R28" s="26">
        <v>0</v>
      </c>
    </row>
    <row r="29" spans="1:18" x14ac:dyDescent="0.2">
      <c r="A29" s="58"/>
      <c r="B29" s="32">
        <v>0.01</v>
      </c>
      <c r="C29" s="33">
        <v>0.02</v>
      </c>
      <c r="D29" s="34">
        <v>0.01</v>
      </c>
      <c r="E29" s="33">
        <v>0.01</v>
      </c>
      <c r="F29" s="34">
        <v>0.02</v>
      </c>
      <c r="G29" s="33">
        <v>0.09</v>
      </c>
      <c r="H29" s="35">
        <v>0.01</v>
      </c>
      <c r="I29" s="35">
        <v>0.01</v>
      </c>
      <c r="J29" s="26" t="s">
        <v>43</v>
      </c>
      <c r="K29" s="33">
        <v>0.01</v>
      </c>
      <c r="L29" s="35">
        <v>0.01</v>
      </c>
      <c r="M29" s="27" t="s">
        <v>43</v>
      </c>
      <c r="N29" s="34">
        <v>0.1</v>
      </c>
      <c r="O29" s="33">
        <v>0.08</v>
      </c>
      <c r="P29" s="27" t="s">
        <v>43</v>
      </c>
      <c r="Q29" s="27" t="s">
        <v>43</v>
      </c>
      <c r="R29" s="26" t="s">
        <v>43</v>
      </c>
    </row>
    <row r="30" spans="1:18" x14ac:dyDescent="0.2">
      <c r="A30" s="58"/>
      <c r="B30" s="36" t="s">
        <v>412</v>
      </c>
      <c r="C30" s="25"/>
      <c r="D30" s="26"/>
      <c r="E30" s="25"/>
      <c r="F30" s="26"/>
      <c r="G30" s="25"/>
      <c r="H30" s="27"/>
      <c r="I30" s="39" t="s">
        <v>14</v>
      </c>
      <c r="J30" s="26"/>
      <c r="K30" s="25"/>
      <c r="L30" s="27"/>
      <c r="M30" s="27"/>
      <c r="N30" s="38" t="s">
        <v>413</v>
      </c>
      <c r="O30" s="37" t="s">
        <v>130</v>
      </c>
      <c r="P30" s="27"/>
      <c r="Q30" s="27"/>
      <c r="R30" s="26"/>
    </row>
    <row r="31" spans="1:18" x14ac:dyDescent="0.2">
      <c r="A31" s="58" t="s">
        <v>414</v>
      </c>
      <c r="B31" s="24">
        <v>27</v>
      </c>
      <c r="C31" s="25">
        <v>15</v>
      </c>
      <c r="D31" s="26">
        <v>12</v>
      </c>
      <c r="E31" s="25">
        <v>7</v>
      </c>
      <c r="F31" s="26">
        <v>20</v>
      </c>
      <c r="G31" s="25">
        <v>6</v>
      </c>
      <c r="H31" s="27">
        <v>10</v>
      </c>
      <c r="I31" s="27">
        <v>9</v>
      </c>
      <c r="J31" s="26">
        <v>2</v>
      </c>
      <c r="K31" s="25">
        <v>17</v>
      </c>
      <c r="L31" s="27">
        <v>9</v>
      </c>
      <c r="M31" s="27">
        <v>1</v>
      </c>
      <c r="N31" s="26">
        <v>0</v>
      </c>
      <c r="O31" s="25">
        <v>27</v>
      </c>
      <c r="P31" s="27">
        <v>0</v>
      </c>
      <c r="Q31" s="27">
        <v>0</v>
      </c>
      <c r="R31" s="26">
        <v>0</v>
      </c>
    </row>
    <row r="32" spans="1:18" x14ac:dyDescent="0.2">
      <c r="A32" s="58"/>
      <c r="B32" s="32">
        <v>0.03</v>
      </c>
      <c r="C32" s="33">
        <v>0.03</v>
      </c>
      <c r="D32" s="34">
        <v>0.02</v>
      </c>
      <c r="E32" s="33">
        <v>0.01</v>
      </c>
      <c r="F32" s="34">
        <v>0.04</v>
      </c>
      <c r="G32" s="33">
        <v>0.08</v>
      </c>
      <c r="H32" s="35">
        <v>0.03</v>
      </c>
      <c r="I32" s="35">
        <v>0.03</v>
      </c>
      <c r="J32" s="26">
        <v>0</v>
      </c>
      <c r="K32" s="33">
        <v>0.02</v>
      </c>
      <c r="L32" s="35">
        <v>0.08</v>
      </c>
      <c r="M32" s="35">
        <v>0.01</v>
      </c>
      <c r="N32" s="26" t="s">
        <v>43</v>
      </c>
      <c r="O32" s="33">
        <v>0.15</v>
      </c>
      <c r="P32" s="27" t="s">
        <v>43</v>
      </c>
      <c r="Q32" s="27" t="s">
        <v>43</v>
      </c>
      <c r="R32" s="26" t="s">
        <v>43</v>
      </c>
    </row>
    <row r="33" spans="1:18" x14ac:dyDescent="0.2">
      <c r="A33" s="58"/>
      <c r="B33" s="36" t="s">
        <v>415</v>
      </c>
      <c r="C33" s="25"/>
      <c r="D33" s="26"/>
      <c r="E33" s="25"/>
      <c r="F33" s="26"/>
      <c r="G33" s="25"/>
      <c r="H33" s="39" t="s">
        <v>14</v>
      </c>
      <c r="I33" s="39" t="s">
        <v>14</v>
      </c>
      <c r="J33" s="26"/>
      <c r="K33" s="25"/>
      <c r="L33" s="39" t="s">
        <v>52</v>
      </c>
      <c r="M33" s="27"/>
      <c r="N33" s="26"/>
      <c r="O33" s="37" t="s">
        <v>130</v>
      </c>
      <c r="P33" s="27"/>
      <c r="Q33" s="27"/>
      <c r="R33" s="26"/>
    </row>
    <row r="34" spans="1:18" x14ac:dyDescent="0.2">
      <c r="A34" s="58" t="s">
        <v>416</v>
      </c>
      <c r="B34" s="24">
        <v>43</v>
      </c>
      <c r="C34" s="25">
        <v>16</v>
      </c>
      <c r="D34" s="26">
        <v>26</v>
      </c>
      <c r="E34" s="25">
        <v>17</v>
      </c>
      <c r="F34" s="26">
        <v>26</v>
      </c>
      <c r="G34" s="25">
        <v>0</v>
      </c>
      <c r="H34" s="27">
        <v>12</v>
      </c>
      <c r="I34" s="27">
        <v>16</v>
      </c>
      <c r="J34" s="26">
        <v>14</v>
      </c>
      <c r="K34" s="25">
        <v>23</v>
      </c>
      <c r="L34" s="27">
        <v>9</v>
      </c>
      <c r="M34" s="27">
        <v>10</v>
      </c>
      <c r="N34" s="26">
        <v>1</v>
      </c>
      <c r="O34" s="25">
        <v>43</v>
      </c>
      <c r="P34" s="27">
        <v>0</v>
      </c>
      <c r="Q34" s="27">
        <v>0</v>
      </c>
      <c r="R34" s="26">
        <v>0</v>
      </c>
    </row>
    <row r="35" spans="1:18" x14ac:dyDescent="0.2">
      <c r="A35" s="58"/>
      <c r="B35" s="32">
        <v>0.04</v>
      </c>
      <c r="C35" s="33">
        <v>0.03</v>
      </c>
      <c r="D35" s="34">
        <v>0.05</v>
      </c>
      <c r="E35" s="33">
        <v>0.03</v>
      </c>
      <c r="F35" s="34">
        <v>0.05</v>
      </c>
      <c r="G35" s="25" t="s">
        <v>43</v>
      </c>
      <c r="H35" s="35">
        <v>0.04</v>
      </c>
      <c r="I35" s="35">
        <v>0.06</v>
      </c>
      <c r="J35" s="34">
        <v>0.04</v>
      </c>
      <c r="K35" s="33">
        <v>0.03</v>
      </c>
      <c r="L35" s="35">
        <v>0.08</v>
      </c>
      <c r="M35" s="35">
        <v>0.08</v>
      </c>
      <c r="N35" s="34">
        <v>0.01</v>
      </c>
      <c r="O35" s="33">
        <v>0.24</v>
      </c>
      <c r="P35" s="27" t="s">
        <v>43</v>
      </c>
      <c r="Q35" s="27" t="s">
        <v>43</v>
      </c>
      <c r="R35" s="26" t="s">
        <v>43</v>
      </c>
    </row>
    <row r="36" spans="1:18" x14ac:dyDescent="0.2">
      <c r="A36" s="58"/>
      <c r="B36" s="36" t="s">
        <v>417</v>
      </c>
      <c r="C36" s="25"/>
      <c r="D36" s="26"/>
      <c r="E36" s="25"/>
      <c r="F36" s="26"/>
      <c r="G36" s="25"/>
      <c r="H36" s="27"/>
      <c r="I36" s="39" t="s">
        <v>80</v>
      </c>
      <c r="J36" s="26"/>
      <c r="K36" s="25"/>
      <c r="L36" s="27"/>
      <c r="M36" s="27"/>
      <c r="N36" s="26"/>
      <c r="O36" s="37" t="s">
        <v>130</v>
      </c>
      <c r="P36" s="27"/>
      <c r="Q36" s="27"/>
      <c r="R36" s="26"/>
    </row>
    <row r="37" spans="1:18" x14ac:dyDescent="0.2">
      <c r="A37" s="58" t="s">
        <v>418</v>
      </c>
      <c r="B37" s="24">
        <v>48</v>
      </c>
      <c r="C37" s="25">
        <v>20</v>
      </c>
      <c r="D37" s="26">
        <v>28</v>
      </c>
      <c r="E37" s="25">
        <v>23</v>
      </c>
      <c r="F37" s="26">
        <v>26</v>
      </c>
      <c r="G37" s="25">
        <v>13</v>
      </c>
      <c r="H37" s="27">
        <v>17</v>
      </c>
      <c r="I37" s="27">
        <v>13</v>
      </c>
      <c r="J37" s="26">
        <v>5</v>
      </c>
      <c r="K37" s="25">
        <v>39</v>
      </c>
      <c r="L37" s="27">
        <v>3</v>
      </c>
      <c r="M37" s="27">
        <v>2</v>
      </c>
      <c r="N37" s="26">
        <v>4</v>
      </c>
      <c r="O37" s="25">
        <v>48</v>
      </c>
      <c r="P37" s="27">
        <v>0</v>
      </c>
      <c r="Q37" s="27">
        <v>0</v>
      </c>
      <c r="R37" s="26">
        <v>0</v>
      </c>
    </row>
    <row r="38" spans="1:18" x14ac:dyDescent="0.2">
      <c r="A38" s="58"/>
      <c r="B38" s="32">
        <v>0.05</v>
      </c>
      <c r="C38" s="33">
        <v>0.04</v>
      </c>
      <c r="D38" s="34">
        <v>0.06</v>
      </c>
      <c r="E38" s="33">
        <v>0.05</v>
      </c>
      <c r="F38" s="34">
        <v>0.05</v>
      </c>
      <c r="G38" s="33">
        <v>0.16</v>
      </c>
      <c r="H38" s="35">
        <v>0.06</v>
      </c>
      <c r="I38" s="35">
        <v>0.05</v>
      </c>
      <c r="J38" s="34">
        <v>0.01</v>
      </c>
      <c r="K38" s="33">
        <v>0.05</v>
      </c>
      <c r="L38" s="35">
        <v>0.03</v>
      </c>
      <c r="M38" s="35">
        <v>0.02</v>
      </c>
      <c r="N38" s="34">
        <v>0.05</v>
      </c>
      <c r="O38" s="33">
        <v>0.27</v>
      </c>
      <c r="P38" s="27" t="s">
        <v>43</v>
      </c>
      <c r="Q38" s="27" t="s">
        <v>43</v>
      </c>
      <c r="R38" s="26" t="s">
        <v>43</v>
      </c>
    </row>
    <row r="39" spans="1:18" x14ac:dyDescent="0.2">
      <c r="A39" s="58"/>
      <c r="B39" s="36" t="s">
        <v>419</v>
      </c>
      <c r="C39" s="25"/>
      <c r="D39" s="26"/>
      <c r="E39" s="25"/>
      <c r="F39" s="26"/>
      <c r="G39" s="25"/>
      <c r="H39" s="39" t="s">
        <v>14</v>
      </c>
      <c r="I39" s="39" t="s">
        <v>14</v>
      </c>
      <c r="J39" s="26"/>
      <c r="K39" s="37" t="s">
        <v>6</v>
      </c>
      <c r="L39" s="27"/>
      <c r="M39" s="27"/>
      <c r="N39" s="26"/>
      <c r="O39" s="37" t="s">
        <v>130</v>
      </c>
      <c r="P39" s="27"/>
      <c r="Q39" s="27"/>
      <c r="R39" s="26"/>
    </row>
    <row r="40" spans="1:18" x14ac:dyDescent="0.2">
      <c r="A40" s="58" t="s">
        <v>420</v>
      </c>
      <c r="B40" s="24">
        <v>42</v>
      </c>
      <c r="C40" s="25">
        <v>16</v>
      </c>
      <c r="D40" s="26">
        <v>26</v>
      </c>
      <c r="E40" s="25">
        <v>18</v>
      </c>
      <c r="F40" s="26">
        <v>24</v>
      </c>
      <c r="G40" s="25">
        <v>4</v>
      </c>
      <c r="H40" s="27">
        <v>19</v>
      </c>
      <c r="I40" s="27">
        <v>11</v>
      </c>
      <c r="J40" s="26">
        <v>8</v>
      </c>
      <c r="K40" s="25">
        <v>34</v>
      </c>
      <c r="L40" s="27">
        <v>5</v>
      </c>
      <c r="M40" s="27">
        <v>0</v>
      </c>
      <c r="N40" s="26">
        <v>2</v>
      </c>
      <c r="O40" s="25">
        <v>42</v>
      </c>
      <c r="P40" s="27">
        <v>0</v>
      </c>
      <c r="Q40" s="27">
        <v>0</v>
      </c>
      <c r="R40" s="26">
        <v>0</v>
      </c>
    </row>
    <row r="41" spans="1:18" x14ac:dyDescent="0.2">
      <c r="A41" s="58"/>
      <c r="B41" s="32">
        <v>0.04</v>
      </c>
      <c r="C41" s="33">
        <v>0.03</v>
      </c>
      <c r="D41" s="34">
        <v>0.05</v>
      </c>
      <c r="E41" s="33">
        <v>0.04</v>
      </c>
      <c r="F41" s="34">
        <v>0.05</v>
      </c>
      <c r="G41" s="33">
        <v>0.05</v>
      </c>
      <c r="H41" s="35">
        <v>0.06</v>
      </c>
      <c r="I41" s="35">
        <v>0.04</v>
      </c>
      <c r="J41" s="34">
        <v>0.02</v>
      </c>
      <c r="K41" s="33">
        <v>0.05</v>
      </c>
      <c r="L41" s="35">
        <v>0.05</v>
      </c>
      <c r="M41" s="27">
        <v>0</v>
      </c>
      <c r="N41" s="34">
        <v>0.03</v>
      </c>
      <c r="O41" s="33">
        <v>0.23</v>
      </c>
      <c r="P41" s="27" t="s">
        <v>43</v>
      </c>
      <c r="Q41" s="27" t="s">
        <v>43</v>
      </c>
      <c r="R41" s="26" t="s">
        <v>43</v>
      </c>
    </row>
    <row r="42" spans="1:18" x14ac:dyDescent="0.2">
      <c r="A42" s="58"/>
      <c r="B42" s="36" t="s">
        <v>419</v>
      </c>
      <c r="C42" s="25"/>
      <c r="D42" s="26"/>
      <c r="E42" s="25"/>
      <c r="F42" s="26"/>
      <c r="G42" s="25"/>
      <c r="H42" s="39" t="s">
        <v>77</v>
      </c>
      <c r="I42" s="27"/>
      <c r="J42" s="26"/>
      <c r="K42" s="37" t="s">
        <v>6</v>
      </c>
      <c r="L42" s="27"/>
      <c r="M42" s="27"/>
      <c r="N42" s="26"/>
      <c r="O42" s="37" t="s">
        <v>130</v>
      </c>
      <c r="P42" s="27"/>
      <c r="Q42" s="27"/>
      <c r="R42" s="26"/>
    </row>
    <row r="43" spans="1:18" x14ac:dyDescent="0.2">
      <c r="A43" s="58" t="s">
        <v>421</v>
      </c>
      <c r="B43" s="24">
        <v>277</v>
      </c>
      <c r="C43" s="25">
        <v>114</v>
      </c>
      <c r="D43" s="26">
        <v>163</v>
      </c>
      <c r="E43" s="25">
        <v>113</v>
      </c>
      <c r="F43" s="26">
        <v>163</v>
      </c>
      <c r="G43" s="25">
        <v>25</v>
      </c>
      <c r="H43" s="27">
        <v>109</v>
      </c>
      <c r="I43" s="27">
        <v>78</v>
      </c>
      <c r="J43" s="26">
        <v>65</v>
      </c>
      <c r="K43" s="25">
        <v>188</v>
      </c>
      <c r="L43" s="27">
        <v>26</v>
      </c>
      <c r="M43" s="27">
        <v>38</v>
      </c>
      <c r="N43" s="26">
        <v>25</v>
      </c>
      <c r="O43" s="25">
        <v>0</v>
      </c>
      <c r="P43" s="27">
        <v>277</v>
      </c>
      <c r="Q43" s="27">
        <v>0</v>
      </c>
      <c r="R43" s="26">
        <v>0</v>
      </c>
    </row>
    <row r="44" spans="1:18" x14ac:dyDescent="0.2">
      <c r="A44" s="58"/>
      <c r="B44" s="32">
        <v>0.27</v>
      </c>
      <c r="C44" s="33">
        <v>0.22</v>
      </c>
      <c r="D44" s="34">
        <v>0.33</v>
      </c>
      <c r="E44" s="33">
        <v>0.24</v>
      </c>
      <c r="F44" s="34">
        <v>0.31</v>
      </c>
      <c r="G44" s="33">
        <v>0.31</v>
      </c>
      <c r="H44" s="35">
        <v>0.37</v>
      </c>
      <c r="I44" s="35">
        <v>0.28999999999999998</v>
      </c>
      <c r="J44" s="34">
        <v>0.18</v>
      </c>
      <c r="K44" s="33">
        <v>0.27</v>
      </c>
      <c r="L44" s="35">
        <v>0.24</v>
      </c>
      <c r="M44" s="35">
        <v>0.32</v>
      </c>
      <c r="N44" s="34">
        <v>0.32</v>
      </c>
      <c r="O44" s="25" t="s">
        <v>43</v>
      </c>
      <c r="P44" s="35">
        <v>1</v>
      </c>
      <c r="Q44" s="27" t="s">
        <v>43</v>
      </c>
      <c r="R44" s="26" t="s">
        <v>43</v>
      </c>
    </row>
    <row r="45" spans="1:18" x14ac:dyDescent="0.2">
      <c r="A45" s="58"/>
      <c r="B45" s="36" t="s">
        <v>422</v>
      </c>
      <c r="C45" s="25"/>
      <c r="D45" s="38" t="s">
        <v>114</v>
      </c>
      <c r="E45" s="25"/>
      <c r="F45" s="38" t="s">
        <v>63</v>
      </c>
      <c r="G45" s="25"/>
      <c r="H45" s="39" t="s">
        <v>90</v>
      </c>
      <c r="I45" s="39" t="s">
        <v>14</v>
      </c>
      <c r="J45" s="26"/>
      <c r="K45" s="25"/>
      <c r="L45" s="27"/>
      <c r="M45" s="27"/>
      <c r="N45" s="26"/>
      <c r="O45" s="25"/>
      <c r="P45" s="39" t="s">
        <v>423</v>
      </c>
      <c r="Q45" s="27"/>
      <c r="R45" s="26"/>
    </row>
    <row r="46" spans="1:18" x14ac:dyDescent="0.2">
      <c r="A46" s="58" t="s">
        <v>424</v>
      </c>
      <c r="B46" s="24">
        <v>51</v>
      </c>
      <c r="C46" s="25">
        <v>15</v>
      </c>
      <c r="D46" s="26">
        <v>36</v>
      </c>
      <c r="E46" s="25">
        <v>16</v>
      </c>
      <c r="F46" s="26">
        <v>35</v>
      </c>
      <c r="G46" s="25">
        <v>0</v>
      </c>
      <c r="H46" s="27">
        <v>21</v>
      </c>
      <c r="I46" s="27">
        <v>17</v>
      </c>
      <c r="J46" s="26">
        <v>13</v>
      </c>
      <c r="K46" s="25">
        <v>36</v>
      </c>
      <c r="L46" s="27">
        <v>1</v>
      </c>
      <c r="M46" s="27">
        <v>8</v>
      </c>
      <c r="N46" s="26">
        <v>6</v>
      </c>
      <c r="O46" s="25">
        <v>0</v>
      </c>
      <c r="P46" s="27">
        <v>51</v>
      </c>
      <c r="Q46" s="27">
        <v>0</v>
      </c>
      <c r="R46" s="26">
        <v>0</v>
      </c>
    </row>
    <row r="47" spans="1:18" x14ac:dyDescent="0.2">
      <c r="A47" s="58"/>
      <c r="B47" s="32">
        <v>0.05</v>
      </c>
      <c r="C47" s="33">
        <v>0.03</v>
      </c>
      <c r="D47" s="34">
        <v>7.0000000000000007E-2</v>
      </c>
      <c r="E47" s="33">
        <v>0.03</v>
      </c>
      <c r="F47" s="34">
        <v>7.0000000000000007E-2</v>
      </c>
      <c r="G47" s="25" t="s">
        <v>43</v>
      </c>
      <c r="H47" s="35">
        <v>7.0000000000000007E-2</v>
      </c>
      <c r="I47" s="35">
        <v>0.06</v>
      </c>
      <c r="J47" s="34">
        <v>0.04</v>
      </c>
      <c r="K47" s="33">
        <v>0.05</v>
      </c>
      <c r="L47" s="35">
        <v>0.01</v>
      </c>
      <c r="M47" s="35">
        <v>7.0000000000000007E-2</v>
      </c>
      <c r="N47" s="34">
        <v>0.08</v>
      </c>
      <c r="O47" s="25" t="s">
        <v>43</v>
      </c>
      <c r="P47" s="35">
        <v>0.19</v>
      </c>
      <c r="Q47" s="27" t="s">
        <v>43</v>
      </c>
      <c r="R47" s="26" t="s">
        <v>43</v>
      </c>
    </row>
    <row r="48" spans="1:18" x14ac:dyDescent="0.2">
      <c r="A48" s="58"/>
      <c r="B48" s="36" t="s">
        <v>425</v>
      </c>
      <c r="C48" s="25"/>
      <c r="D48" s="38" t="s">
        <v>114</v>
      </c>
      <c r="E48" s="25"/>
      <c r="F48" s="38" t="s">
        <v>63</v>
      </c>
      <c r="G48" s="25"/>
      <c r="H48" s="27"/>
      <c r="I48" s="27"/>
      <c r="J48" s="26"/>
      <c r="K48" s="25"/>
      <c r="L48" s="27"/>
      <c r="M48" s="27"/>
      <c r="N48" s="26"/>
      <c r="O48" s="25"/>
      <c r="P48" s="39" t="s">
        <v>423</v>
      </c>
      <c r="Q48" s="27"/>
      <c r="R48" s="26"/>
    </row>
    <row r="49" spans="1:18" x14ac:dyDescent="0.2">
      <c r="A49" s="58" t="s">
        <v>426</v>
      </c>
      <c r="B49" s="24">
        <v>51</v>
      </c>
      <c r="C49" s="25">
        <v>25</v>
      </c>
      <c r="D49" s="26">
        <v>26</v>
      </c>
      <c r="E49" s="25">
        <v>14</v>
      </c>
      <c r="F49" s="26">
        <v>37</v>
      </c>
      <c r="G49" s="25">
        <v>6</v>
      </c>
      <c r="H49" s="27">
        <v>24</v>
      </c>
      <c r="I49" s="27">
        <v>8</v>
      </c>
      <c r="J49" s="26">
        <v>13</v>
      </c>
      <c r="K49" s="25">
        <v>42</v>
      </c>
      <c r="L49" s="27">
        <v>8</v>
      </c>
      <c r="M49" s="27">
        <v>0</v>
      </c>
      <c r="N49" s="26">
        <v>2</v>
      </c>
      <c r="O49" s="25">
        <v>0</v>
      </c>
      <c r="P49" s="27">
        <v>51</v>
      </c>
      <c r="Q49" s="27">
        <v>0</v>
      </c>
      <c r="R49" s="26">
        <v>0</v>
      </c>
    </row>
    <row r="50" spans="1:18" x14ac:dyDescent="0.2">
      <c r="A50" s="58"/>
      <c r="B50" s="32">
        <v>0.05</v>
      </c>
      <c r="C50" s="33">
        <v>0.05</v>
      </c>
      <c r="D50" s="34">
        <v>0.05</v>
      </c>
      <c r="E50" s="33">
        <v>0.03</v>
      </c>
      <c r="F50" s="34">
        <v>7.0000000000000007E-2</v>
      </c>
      <c r="G50" s="33">
        <v>0.08</v>
      </c>
      <c r="H50" s="35">
        <v>0.08</v>
      </c>
      <c r="I50" s="35">
        <v>0.03</v>
      </c>
      <c r="J50" s="34">
        <v>0.04</v>
      </c>
      <c r="K50" s="33">
        <v>0.06</v>
      </c>
      <c r="L50" s="35">
        <v>7.0000000000000007E-2</v>
      </c>
      <c r="M50" s="27" t="s">
        <v>43</v>
      </c>
      <c r="N50" s="34">
        <v>0.02</v>
      </c>
      <c r="O50" s="25" t="s">
        <v>43</v>
      </c>
      <c r="P50" s="35">
        <v>0.19</v>
      </c>
      <c r="Q50" s="27" t="s">
        <v>43</v>
      </c>
      <c r="R50" s="26" t="s">
        <v>43</v>
      </c>
    </row>
    <row r="51" spans="1:18" x14ac:dyDescent="0.2">
      <c r="A51" s="58"/>
      <c r="B51" s="36" t="s">
        <v>427</v>
      </c>
      <c r="C51" s="25"/>
      <c r="D51" s="26"/>
      <c r="E51" s="25"/>
      <c r="F51" s="38" t="s">
        <v>101</v>
      </c>
      <c r="G51" s="25"/>
      <c r="H51" s="39" t="s">
        <v>428</v>
      </c>
      <c r="I51" s="27"/>
      <c r="J51" s="26"/>
      <c r="K51" s="37" t="s">
        <v>6</v>
      </c>
      <c r="L51" s="27"/>
      <c r="M51" s="27"/>
      <c r="N51" s="26"/>
      <c r="O51" s="25"/>
      <c r="P51" s="39" t="s">
        <v>423</v>
      </c>
      <c r="Q51" s="27"/>
      <c r="R51" s="26"/>
    </row>
    <row r="52" spans="1:18" x14ac:dyDescent="0.2">
      <c r="A52" s="58" t="s">
        <v>429</v>
      </c>
      <c r="B52" s="24">
        <v>100</v>
      </c>
      <c r="C52" s="25">
        <v>42</v>
      </c>
      <c r="D52" s="26">
        <v>58</v>
      </c>
      <c r="E52" s="25">
        <v>43</v>
      </c>
      <c r="F52" s="26">
        <v>57</v>
      </c>
      <c r="G52" s="25">
        <v>19</v>
      </c>
      <c r="H52" s="27">
        <v>39</v>
      </c>
      <c r="I52" s="27">
        <v>26</v>
      </c>
      <c r="J52" s="26">
        <v>16</v>
      </c>
      <c r="K52" s="25">
        <v>59</v>
      </c>
      <c r="L52" s="27">
        <v>12</v>
      </c>
      <c r="M52" s="27">
        <v>16</v>
      </c>
      <c r="N52" s="26">
        <v>12</v>
      </c>
      <c r="O52" s="25">
        <v>0</v>
      </c>
      <c r="P52" s="27">
        <v>100</v>
      </c>
      <c r="Q52" s="27">
        <v>0</v>
      </c>
      <c r="R52" s="26">
        <v>0</v>
      </c>
    </row>
    <row r="53" spans="1:18" x14ac:dyDescent="0.2">
      <c r="A53" s="58"/>
      <c r="B53" s="32">
        <v>0.1</v>
      </c>
      <c r="C53" s="33">
        <v>0.08</v>
      </c>
      <c r="D53" s="34">
        <v>0.12</v>
      </c>
      <c r="E53" s="33">
        <v>0.09</v>
      </c>
      <c r="F53" s="34">
        <v>0.11</v>
      </c>
      <c r="G53" s="33">
        <v>0.23</v>
      </c>
      <c r="H53" s="35">
        <v>0.13</v>
      </c>
      <c r="I53" s="35">
        <v>0.1</v>
      </c>
      <c r="J53" s="34">
        <v>0.04</v>
      </c>
      <c r="K53" s="33">
        <v>0.08</v>
      </c>
      <c r="L53" s="35">
        <v>0.12</v>
      </c>
      <c r="M53" s="35">
        <v>0.13</v>
      </c>
      <c r="N53" s="34">
        <v>0.16</v>
      </c>
      <c r="O53" s="25" t="s">
        <v>43</v>
      </c>
      <c r="P53" s="35">
        <v>0.36</v>
      </c>
      <c r="Q53" s="27" t="s">
        <v>43</v>
      </c>
      <c r="R53" s="26" t="s">
        <v>43</v>
      </c>
    </row>
    <row r="54" spans="1:18" x14ac:dyDescent="0.2">
      <c r="A54" s="58"/>
      <c r="B54" s="36" t="s">
        <v>430</v>
      </c>
      <c r="C54" s="25"/>
      <c r="D54" s="26"/>
      <c r="E54" s="25"/>
      <c r="F54" s="26"/>
      <c r="G54" s="25"/>
      <c r="H54" s="39" t="s">
        <v>14</v>
      </c>
      <c r="I54" s="39" t="s">
        <v>14</v>
      </c>
      <c r="J54" s="26"/>
      <c r="K54" s="25"/>
      <c r="L54" s="27"/>
      <c r="M54" s="27"/>
      <c r="N54" s="26"/>
      <c r="O54" s="25"/>
      <c r="P54" s="39" t="s">
        <v>423</v>
      </c>
      <c r="Q54" s="27"/>
      <c r="R54" s="26"/>
    </row>
    <row r="55" spans="1:18" x14ac:dyDescent="0.2">
      <c r="A55" s="58" t="s">
        <v>431</v>
      </c>
      <c r="B55" s="24">
        <v>74</v>
      </c>
      <c r="C55" s="25">
        <v>31</v>
      </c>
      <c r="D55" s="26">
        <v>43</v>
      </c>
      <c r="E55" s="25">
        <v>40</v>
      </c>
      <c r="F55" s="26">
        <v>34</v>
      </c>
      <c r="G55" s="25">
        <v>0</v>
      </c>
      <c r="H55" s="27">
        <v>25</v>
      </c>
      <c r="I55" s="27">
        <v>27</v>
      </c>
      <c r="J55" s="26">
        <v>22</v>
      </c>
      <c r="K55" s="25">
        <v>51</v>
      </c>
      <c r="L55" s="27">
        <v>4</v>
      </c>
      <c r="M55" s="27">
        <v>14</v>
      </c>
      <c r="N55" s="26">
        <v>4</v>
      </c>
      <c r="O55" s="25">
        <v>0</v>
      </c>
      <c r="P55" s="27">
        <v>74</v>
      </c>
      <c r="Q55" s="27">
        <v>0</v>
      </c>
      <c r="R55" s="26">
        <v>0</v>
      </c>
    </row>
    <row r="56" spans="1:18" x14ac:dyDescent="0.2">
      <c r="A56" s="58"/>
      <c r="B56" s="32">
        <v>7.0000000000000007E-2</v>
      </c>
      <c r="C56" s="33">
        <v>0.06</v>
      </c>
      <c r="D56" s="34">
        <v>0.09</v>
      </c>
      <c r="E56" s="33">
        <v>0.08</v>
      </c>
      <c r="F56" s="34">
        <v>0.06</v>
      </c>
      <c r="G56" s="25" t="s">
        <v>43</v>
      </c>
      <c r="H56" s="35">
        <v>0.08</v>
      </c>
      <c r="I56" s="35">
        <v>0.1</v>
      </c>
      <c r="J56" s="34">
        <v>0.06</v>
      </c>
      <c r="K56" s="33">
        <v>7.0000000000000007E-2</v>
      </c>
      <c r="L56" s="35">
        <v>0.04</v>
      </c>
      <c r="M56" s="35">
        <v>0.12</v>
      </c>
      <c r="N56" s="34">
        <v>0.06</v>
      </c>
      <c r="O56" s="25" t="s">
        <v>43</v>
      </c>
      <c r="P56" s="35">
        <v>0.27</v>
      </c>
      <c r="Q56" s="27" t="s">
        <v>43</v>
      </c>
      <c r="R56" s="26" t="s">
        <v>43</v>
      </c>
    </row>
    <row r="57" spans="1:18" x14ac:dyDescent="0.2">
      <c r="A57" s="58"/>
      <c r="B57" s="36" t="s">
        <v>432</v>
      </c>
      <c r="C57" s="25"/>
      <c r="D57" s="26"/>
      <c r="E57" s="25"/>
      <c r="F57" s="26"/>
      <c r="G57" s="25"/>
      <c r="H57" s="27"/>
      <c r="I57" s="39" t="s">
        <v>6</v>
      </c>
      <c r="J57" s="26"/>
      <c r="K57" s="25"/>
      <c r="L57" s="27"/>
      <c r="M57" s="27"/>
      <c r="N57" s="26"/>
      <c r="O57" s="25"/>
      <c r="P57" s="39" t="s">
        <v>423</v>
      </c>
      <c r="Q57" s="27"/>
      <c r="R57" s="26"/>
    </row>
    <row r="58" spans="1:18" x14ac:dyDescent="0.2">
      <c r="A58" s="58" t="s">
        <v>433</v>
      </c>
      <c r="B58" s="24">
        <v>263</v>
      </c>
      <c r="C58" s="25">
        <v>123</v>
      </c>
      <c r="D58" s="26">
        <v>140</v>
      </c>
      <c r="E58" s="25">
        <v>118</v>
      </c>
      <c r="F58" s="26">
        <v>145</v>
      </c>
      <c r="G58" s="25">
        <v>17</v>
      </c>
      <c r="H58" s="27">
        <v>86</v>
      </c>
      <c r="I58" s="27">
        <v>72</v>
      </c>
      <c r="J58" s="26">
        <v>87</v>
      </c>
      <c r="K58" s="25">
        <v>188</v>
      </c>
      <c r="L58" s="27">
        <v>29</v>
      </c>
      <c r="M58" s="27">
        <v>41</v>
      </c>
      <c r="N58" s="26">
        <v>5</v>
      </c>
      <c r="O58" s="25">
        <v>0</v>
      </c>
      <c r="P58" s="27">
        <v>0</v>
      </c>
      <c r="Q58" s="27">
        <v>263</v>
      </c>
      <c r="R58" s="26">
        <v>0</v>
      </c>
    </row>
    <row r="59" spans="1:18" x14ac:dyDescent="0.2">
      <c r="A59" s="58"/>
      <c r="B59" s="32">
        <v>0.26</v>
      </c>
      <c r="C59" s="33">
        <v>0.24</v>
      </c>
      <c r="D59" s="34">
        <v>0.28000000000000003</v>
      </c>
      <c r="E59" s="33">
        <v>0.25</v>
      </c>
      <c r="F59" s="34">
        <v>0.27</v>
      </c>
      <c r="G59" s="33">
        <v>0.21</v>
      </c>
      <c r="H59" s="35">
        <v>0.28999999999999998</v>
      </c>
      <c r="I59" s="35">
        <v>0.27</v>
      </c>
      <c r="J59" s="34">
        <v>0.24</v>
      </c>
      <c r="K59" s="33">
        <v>0.27</v>
      </c>
      <c r="L59" s="35">
        <v>0.27</v>
      </c>
      <c r="M59" s="35">
        <v>0.35</v>
      </c>
      <c r="N59" s="34">
        <v>7.0000000000000007E-2</v>
      </c>
      <c r="O59" s="25" t="s">
        <v>43</v>
      </c>
      <c r="P59" s="27" t="s">
        <v>43</v>
      </c>
      <c r="Q59" s="35">
        <v>1</v>
      </c>
      <c r="R59" s="26" t="s">
        <v>43</v>
      </c>
    </row>
    <row r="60" spans="1:18" x14ac:dyDescent="0.2">
      <c r="A60" s="58"/>
      <c r="B60" s="36" t="s">
        <v>434</v>
      </c>
      <c r="C60" s="25"/>
      <c r="D60" s="26"/>
      <c r="E60" s="25"/>
      <c r="F60" s="26"/>
      <c r="G60" s="25"/>
      <c r="H60" s="27"/>
      <c r="I60" s="27"/>
      <c r="J60" s="26"/>
      <c r="K60" s="37" t="s">
        <v>435</v>
      </c>
      <c r="L60" s="39" t="s">
        <v>18</v>
      </c>
      <c r="M60" s="39" t="s">
        <v>18</v>
      </c>
      <c r="N60" s="26"/>
      <c r="O60" s="25"/>
      <c r="P60" s="27"/>
      <c r="Q60" s="39" t="s">
        <v>436</v>
      </c>
      <c r="R60" s="26"/>
    </row>
    <row r="61" spans="1:18" x14ac:dyDescent="0.2">
      <c r="A61" s="58" t="s">
        <v>437</v>
      </c>
      <c r="B61" s="24">
        <v>106</v>
      </c>
      <c r="C61" s="25">
        <v>47</v>
      </c>
      <c r="D61" s="26">
        <v>59</v>
      </c>
      <c r="E61" s="25">
        <v>48</v>
      </c>
      <c r="F61" s="26">
        <v>58</v>
      </c>
      <c r="G61" s="25">
        <v>11</v>
      </c>
      <c r="H61" s="27">
        <v>28</v>
      </c>
      <c r="I61" s="27">
        <v>28</v>
      </c>
      <c r="J61" s="26">
        <v>39</v>
      </c>
      <c r="K61" s="25">
        <v>84</v>
      </c>
      <c r="L61" s="27">
        <v>9</v>
      </c>
      <c r="M61" s="27">
        <v>9</v>
      </c>
      <c r="N61" s="26">
        <v>4</v>
      </c>
      <c r="O61" s="25">
        <v>0</v>
      </c>
      <c r="P61" s="27">
        <v>0</v>
      </c>
      <c r="Q61" s="27">
        <v>106</v>
      </c>
      <c r="R61" s="26">
        <v>0</v>
      </c>
    </row>
    <row r="62" spans="1:18" x14ac:dyDescent="0.2">
      <c r="A62" s="58"/>
      <c r="B62" s="32">
        <v>0.1</v>
      </c>
      <c r="C62" s="33">
        <v>0.09</v>
      </c>
      <c r="D62" s="34">
        <v>0.12</v>
      </c>
      <c r="E62" s="33">
        <v>0.1</v>
      </c>
      <c r="F62" s="34">
        <v>0.11</v>
      </c>
      <c r="G62" s="33">
        <v>0.14000000000000001</v>
      </c>
      <c r="H62" s="35">
        <v>0.1</v>
      </c>
      <c r="I62" s="35">
        <v>0.1</v>
      </c>
      <c r="J62" s="34">
        <v>0.11</v>
      </c>
      <c r="K62" s="33">
        <v>0.12</v>
      </c>
      <c r="L62" s="35">
        <v>0.08</v>
      </c>
      <c r="M62" s="35">
        <v>7.0000000000000007E-2</v>
      </c>
      <c r="N62" s="34">
        <v>0.05</v>
      </c>
      <c r="O62" s="25" t="s">
        <v>43</v>
      </c>
      <c r="P62" s="27" t="s">
        <v>43</v>
      </c>
      <c r="Q62" s="35">
        <v>0.4</v>
      </c>
      <c r="R62" s="26" t="s">
        <v>43</v>
      </c>
    </row>
    <row r="63" spans="1:18" x14ac:dyDescent="0.2">
      <c r="A63" s="58"/>
      <c r="B63" s="36" t="s">
        <v>438</v>
      </c>
      <c r="C63" s="25"/>
      <c r="D63" s="26"/>
      <c r="E63" s="25"/>
      <c r="F63" s="26"/>
      <c r="G63" s="25"/>
      <c r="H63" s="27"/>
      <c r="I63" s="27"/>
      <c r="J63" s="26"/>
      <c r="K63" s="37" t="s">
        <v>6</v>
      </c>
      <c r="L63" s="27"/>
      <c r="M63" s="27"/>
      <c r="N63" s="26"/>
      <c r="O63" s="25"/>
      <c r="P63" s="27"/>
      <c r="Q63" s="39" t="s">
        <v>436</v>
      </c>
      <c r="R63" s="26"/>
    </row>
    <row r="64" spans="1:18" x14ac:dyDescent="0.2">
      <c r="A64" s="58" t="s">
        <v>439</v>
      </c>
      <c r="B64" s="24">
        <v>49</v>
      </c>
      <c r="C64" s="25">
        <v>31</v>
      </c>
      <c r="D64" s="26">
        <v>18</v>
      </c>
      <c r="E64" s="25">
        <v>26</v>
      </c>
      <c r="F64" s="26">
        <v>23</v>
      </c>
      <c r="G64" s="25">
        <v>0</v>
      </c>
      <c r="H64" s="27">
        <v>23</v>
      </c>
      <c r="I64" s="27">
        <v>11</v>
      </c>
      <c r="J64" s="26">
        <v>15</v>
      </c>
      <c r="K64" s="25">
        <v>33</v>
      </c>
      <c r="L64" s="27">
        <v>7</v>
      </c>
      <c r="M64" s="27">
        <v>8</v>
      </c>
      <c r="N64" s="26">
        <v>0</v>
      </c>
      <c r="O64" s="25">
        <v>0</v>
      </c>
      <c r="P64" s="27">
        <v>0</v>
      </c>
      <c r="Q64" s="27">
        <v>49</v>
      </c>
      <c r="R64" s="26">
        <v>0</v>
      </c>
    </row>
    <row r="65" spans="1:18" x14ac:dyDescent="0.2">
      <c r="A65" s="58"/>
      <c r="B65" s="32">
        <v>0.05</v>
      </c>
      <c r="C65" s="33">
        <v>0.06</v>
      </c>
      <c r="D65" s="34">
        <v>0.04</v>
      </c>
      <c r="E65" s="33">
        <v>0.05</v>
      </c>
      <c r="F65" s="34">
        <v>0.04</v>
      </c>
      <c r="G65" s="25" t="s">
        <v>43</v>
      </c>
      <c r="H65" s="35">
        <v>0.08</v>
      </c>
      <c r="I65" s="35">
        <v>0.04</v>
      </c>
      <c r="J65" s="34">
        <v>0.04</v>
      </c>
      <c r="K65" s="33">
        <v>0.05</v>
      </c>
      <c r="L65" s="35">
        <v>7.0000000000000007E-2</v>
      </c>
      <c r="M65" s="35">
        <v>7.0000000000000007E-2</v>
      </c>
      <c r="N65" s="34">
        <v>0.01</v>
      </c>
      <c r="O65" s="25" t="s">
        <v>43</v>
      </c>
      <c r="P65" s="27" t="s">
        <v>43</v>
      </c>
      <c r="Q65" s="35">
        <v>0.18</v>
      </c>
      <c r="R65" s="26" t="s">
        <v>43</v>
      </c>
    </row>
    <row r="66" spans="1:18" x14ac:dyDescent="0.2">
      <c r="A66" s="58"/>
      <c r="B66" s="36" t="s">
        <v>438</v>
      </c>
      <c r="C66" s="25"/>
      <c r="D66" s="26"/>
      <c r="E66" s="25"/>
      <c r="F66" s="26"/>
      <c r="G66" s="25"/>
      <c r="H66" s="39" t="s">
        <v>80</v>
      </c>
      <c r="I66" s="27"/>
      <c r="J66" s="26"/>
      <c r="K66" s="25"/>
      <c r="L66" s="27"/>
      <c r="M66" s="27"/>
      <c r="N66" s="26"/>
      <c r="O66" s="25"/>
      <c r="P66" s="27"/>
      <c r="Q66" s="39" t="s">
        <v>436</v>
      </c>
      <c r="R66" s="26"/>
    </row>
    <row r="67" spans="1:18" x14ac:dyDescent="0.2">
      <c r="A67" s="58" t="s">
        <v>440</v>
      </c>
      <c r="B67" s="24">
        <v>109</v>
      </c>
      <c r="C67" s="25">
        <v>46</v>
      </c>
      <c r="D67" s="26">
        <v>63</v>
      </c>
      <c r="E67" s="25">
        <v>45</v>
      </c>
      <c r="F67" s="26">
        <v>64</v>
      </c>
      <c r="G67" s="25">
        <v>6</v>
      </c>
      <c r="H67" s="27">
        <v>35</v>
      </c>
      <c r="I67" s="27">
        <v>34</v>
      </c>
      <c r="J67" s="26">
        <v>34</v>
      </c>
      <c r="K67" s="25">
        <v>71</v>
      </c>
      <c r="L67" s="27">
        <v>13</v>
      </c>
      <c r="M67" s="27">
        <v>24</v>
      </c>
      <c r="N67" s="26">
        <v>1</v>
      </c>
      <c r="O67" s="25">
        <v>0</v>
      </c>
      <c r="P67" s="27">
        <v>0</v>
      </c>
      <c r="Q67" s="27">
        <v>109</v>
      </c>
      <c r="R67" s="26">
        <v>0</v>
      </c>
    </row>
    <row r="68" spans="1:18" x14ac:dyDescent="0.2">
      <c r="A68" s="58"/>
      <c r="B68" s="32">
        <v>0.11</v>
      </c>
      <c r="C68" s="33">
        <v>0.09</v>
      </c>
      <c r="D68" s="34">
        <v>0.13</v>
      </c>
      <c r="E68" s="33">
        <v>0.09</v>
      </c>
      <c r="F68" s="34">
        <v>0.12</v>
      </c>
      <c r="G68" s="33">
        <v>0.08</v>
      </c>
      <c r="H68" s="35">
        <v>0.12</v>
      </c>
      <c r="I68" s="35">
        <v>0.13</v>
      </c>
      <c r="J68" s="34">
        <v>0.09</v>
      </c>
      <c r="K68" s="33">
        <v>0.1</v>
      </c>
      <c r="L68" s="35">
        <v>0.12</v>
      </c>
      <c r="M68" s="35">
        <v>0.2</v>
      </c>
      <c r="N68" s="34">
        <v>0.01</v>
      </c>
      <c r="O68" s="25" t="s">
        <v>43</v>
      </c>
      <c r="P68" s="27" t="s">
        <v>43</v>
      </c>
      <c r="Q68" s="35">
        <v>0.41</v>
      </c>
      <c r="R68" s="26" t="s">
        <v>43</v>
      </c>
    </row>
    <row r="69" spans="1:18" x14ac:dyDescent="0.2">
      <c r="A69" s="58"/>
      <c r="B69" s="36" t="s">
        <v>441</v>
      </c>
      <c r="C69" s="25"/>
      <c r="D69" s="26"/>
      <c r="E69" s="25"/>
      <c r="F69" s="26"/>
      <c r="G69" s="25"/>
      <c r="H69" s="27"/>
      <c r="I69" s="27"/>
      <c r="J69" s="26"/>
      <c r="K69" s="37" t="s">
        <v>143</v>
      </c>
      <c r="L69" s="39" t="s">
        <v>143</v>
      </c>
      <c r="M69" s="39" t="s">
        <v>442</v>
      </c>
      <c r="N69" s="26"/>
      <c r="O69" s="25"/>
      <c r="P69" s="27"/>
      <c r="Q69" s="39" t="s">
        <v>436</v>
      </c>
      <c r="R69" s="26"/>
    </row>
    <row r="70" spans="1:18" x14ac:dyDescent="0.2">
      <c r="A70" s="58" t="s">
        <v>443</v>
      </c>
      <c r="B70" s="24">
        <v>290</v>
      </c>
      <c r="C70" s="25">
        <v>193</v>
      </c>
      <c r="D70" s="26">
        <v>97</v>
      </c>
      <c r="E70" s="25">
        <v>181</v>
      </c>
      <c r="F70" s="26">
        <v>109</v>
      </c>
      <c r="G70" s="25">
        <v>5</v>
      </c>
      <c r="H70" s="27">
        <v>41</v>
      </c>
      <c r="I70" s="27">
        <v>60</v>
      </c>
      <c r="J70" s="26">
        <v>184</v>
      </c>
      <c r="K70" s="25">
        <v>207</v>
      </c>
      <c r="L70" s="27">
        <v>25</v>
      </c>
      <c r="M70" s="27">
        <v>25</v>
      </c>
      <c r="N70" s="26">
        <v>32</v>
      </c>
      <c r="O70" s="25">
        <v>0</v>
      </c>
      <c r="P70" s="27">
        <v>0</v>
      </c>
      <c r="Q70" s="27">
        <v>0</v>
      </c>
      <c r="R70" s="26">
        <v>290</v>
      </c>
    </row>
    <row r="71" spans="1:18" x14ac:dyDescent="0.2">
      <c r="A71" s="58"/>
      <c r="B71" s="32">
        <v>0.28999999999999998</v>
      </c>
      <c r="C71" s="33">
        <v>0.38</v>
      </c>
      <c r="D71" s="34">
        <v>0.19</v>
      </c>
      <c r="E71" s="33">
        <v>0.38</v>
      </c>
      <c r="F71" s="34">
        <v>0.21</v>
      </c>
      <c r="G71" s="33">
        <v>0.06</v>
      </c>
      <c r="H71" s="35">
        <v>0.14000000000000001</v>
      </c>
      <c r="I71" s="35">
        <v>0.23</v>
      </c>
      <c r="J71" s="34">
        <v>0.5</v>
      </c>
      <c r="K71" s="33">
        <v>0.28999999999999998</v>
      </c>
      <c r="L71" s="35">
        <v>0.24</v>
      </c>
      <c r="M71" s="35">
        <v>0.21</v>
      </c>
      <c r="N71" s="34">
        <v>0.42</v>
      </c>
      <c r="O71" s="25" t="s">
        <v>43</v>
      </c>
      <c r="P71" s="27" t="s">
        <v>43</v>
      </c>
      <c r="Q71" s="27" t="s">
        <v>43</v>
      </c>
      <c r="R71" s="34">
        <v>1</v>
      </c>
    </row>
    <row r="72" spans="1:18" x14ac:dyDescent="0.2">
      <c r="A72" s="58"/>
      <c r="B72" s="36" t="s">
        <v>444</v>
      </c>
      <c r="C72" s="37" t="s">
        <v>119</v>
      </c>
      <c r="D72" s="26"/>
      <c r="E72" s="37" t="s">
        <v>28</v>
      </c>
      <c r="F72" s="26"/>
      <c r="G72" s="25"/>
      <c r="H72" s="27"/>
      <c r="I72" s="39" t="s">
        <v>12</v>
      </c>
      <c r="J72" s="38" t="s">
        <v>251</v>
      </c>
      <c r="K72" s="37" t="s">
        <v>80</v>
      </c>
      <c r="L72" s="27"/>
      <c r="M72" s="27"/>
      <c r="N72" s="38" t="s">
        <v>445</v>
      </c>
      <c r="O72" s="25"/>
      <c r="P72" s="27"/>
      <c r="Q72" s="27"/>
      <c r="R72" s="38" t="s">
        <v>293</v>
      </c>
    </row>
    <row r="73" spans="1:18" x14ac:dyDescent="0.2">
      <c r="A73" s="58" t="s">
        <v>446</v>
      </c>
      <c r="B73" s="24">
        <v>80</v>
      </c>
      <c r="C73" s="25">
        <v>41</v>
      </c>
      <c r="D73" s="26">
        <v>39</v>
      </c>
      <c r="E73" s="25">
        <v>50</v>
      </c>
      <c r="F73" s="26">
        <v>30</v>
      </c>
      <c r="G73" s="25">
        <v>0</v>
      </c>
      <c r="H73" s="27">
        <v>17</v>
      </c>
      <c r="I73" s="27">
        <v>20</v>
      </c>
      <c r="J73" s="26">
        <v>43</v>
      </c>
      <c r="K73" s="25">
        <v>65</v>
      </c>
      <c r="L73" s="27">
        <v>9</v>
      </c>
      <c r="M73" s="27">
        <v>1</v>
      </c>
      <c r="N73" s="26">
        <v>5</v>
      </c>
      <c r="O73" s="25">
        <v>0</v>
      </c>
      <c r="P73" s="27">
        <v>0</v>
      </c>
      <c r="Q73" s="27">
        <v>0</v>
      </c>
      <c r="R73" s="26">
        <v>80</v>
      </c>
    </row>
    <row r="74" spans="1:18" x14ac:dyDescent="0.2">
      <c r="A74" s="58"/>
      <c r="B74" s="32">
        <v>0.08</v>
      </c>
      <c r="C74" s="33">
        <v>0.08</v>
      </c>
      <c r="D74" s="34">
        <v>0.08</v>
      </c>
      <c r="E74" s="33">
        <v>0.1</v>
      </c>
      <c r="F74" s="34">
        <v>0.06</v>
      </c>
      <c r="G74" s="25" t="s">
        <v>43</v>
      </c>
      <c r="H74" s="35">
        <v>0.06</v>
      </c>
      <c r="I74" s="35">
        <v>7.0000000000000007E-2</v>
      </c>
      <c r="J74" s="34">
        <v>0.12</v>
      </c>
      <c r="K74" s="33">
        <v>0.09</v>
      </c>
      <c r="L74" s="35">
        <v>0.08</v>
      </c>
      <c r="M74" s="35">
        <v>0.01</v>
      </c>
      <c r="N74" s="34">
        <v>7.0000000000000007E-2</v>
      </c>
      <c r="O74" s="25" t="s">
        <v>43</v>
      </c>
      <c r="P74" s="27" t="s">
        <v>43</v>
      </c>
      <c r="Q74" s="27" t="s">
        <v>43</v>
      </c>
      <c r="R74" s="34">
        <v>0.28000000000000003</v>
      </c>
    </row>
    <row r="75" spans="1:18" x14ac:dyDescent="0.2">
      <c r="A75" s="58"/>
      <c r="B75" s="36" t="s">
        <v>447</v>
      </c>
      <c r="C75" s="25"/>
      <c r="D75" s="26"/>
      <c r="E75" s="37" t="s">
        <v>67</v>
      </c>
      <c r="F75" s="26"/>
      <c r="G75" s="25"/>
      <c r="H75" s="27"/>
      <c r="I75" s="27"/>
      <c r="J75" s="38" t="s">
        <v>46</v>
      </c>
      <c r="K75" s="37" t="s">
        <v>6</v>
      </c>
      <c r="L75" s="27"/>
      <c r="M75" s="27"/>
      <c r="N75" s="26"/>
      <c r="O75" s="25"/>
      <c r="P75" s="27"/>
      <c r="Q75" s="27"/>
      <c r="R75" s="38" t="s">
        <v>293</v>
      </c>
    </row>
    <row r="76" spans="1:18" x14ac:dyDescent="0.2">
      <c r="A76" s="58" t="s">
        <v>448</v>
      </c>
      <c r="B76" s="24">
        <v>67</v>
      </c>
      <c r="C76" s="25">
        <v>42</v>
      </c>
      <c r="D76" s="26">
        <v>25</v>
      </c>
      <c r="E76" s="25">
        <v>44</v>
      </c>
      <c r="F76" s="26">
        <v>24</v>
      </c>
      <c r="G76" s="25">
        <v>0</v>
      </c>
      <c r="H76" s="27">
        <v>10</v>
      </c>
      <c r="I76" s="27">
        <v>16</v>
      </c>
      <c r="J76" s="26">
        <v>41</v>
      </c>
      <c r="K76" s="25">
        <v>50</v>
      </c>
      <c r="L76" s="27">
        <v>6</v>
      </c>
      <c r="M76" s="27">
        <v>3</v>
      </c>
      <c r="N76" s="26">
        <v>9</v>
      </c>
      <c r="O76" s="25">
        <v>0</v>
      </c>
      <c r="P76" s="27">
        <v>0</v>
      </c>
      <c r="Q76" s="27">
        <v>0</v>
      </c>
      <c r="R76" s="26">
        <v>67</v>
      </c>
    </row>
    <row r="77" spans="1:18" x14ac:dyDescent="0.2">
      <c r="A77" s="58"/>
      <c r="B77" s="32">
        <v>7.0000000000000007E-2</v>
      </c>
      <c r="C77" s="33">
        <v>0.08</v>
      </c>
      <c r="D77" s="34">
        <v>0.05</v>
      </c>
      <c r="E77" s="33">
        <v>0.09</v>
      </c>
      <c r="F77" s="34">
        <v>0.04</v>
      </c>
      <c r="G77" s="25" t="s">
        <v>43</v>
      </c>
      <c r="H77" s="35">
        <v>0.03</v>
      </c>
      <c r="I77" s="35">
        <v>0.06</v>
      </c>
      <c r="J77" s="34">
        <v>0.11</v>
      </c>
      <c r="K77" s="33">
        <v>7.0000000000000007E-2</v>
      </c>
      <c r="L77" s="35">
        <v>0.05</v>
      </c>
      <c r="M77" s="35">
        <v>0.03</v>
      </c>
      <c r="N77" s="34">
        <v>0.11</v>
      </c>
      <c r="O77" s="25" t="s">
        <v>43</v>
      </c>
      <c r="P77" s="27" t="s">
        <v>43</v>
      </c>
      <c r="Q77" s="27" t="s">
        <v>43</v>
      </c>
      <c r="R77" s="34">
        <v>0.23</v>
      </c>
    </row>
    <row r="78" spans="1:18" x14ac:dyDescent="0.2">
      <c r="A78" s="58"/>
      <c r="B78" s="36" t="s">
        <v>449</v>
      </c>
      <c r="C78" s="25"/>
      <c r="D78" s="26"/>
      <c r="E78" s="37" t="s">
        <v>28</v>
      </c>
      <c r="F78" s="26"/>
      <c r="G78" s="25"/>
      <c r="H78" s="27"/>
      <c r="I78" s="27"/>
      <c r="J78" s="38" t="s">
        <v>251</v>
      </c>
      <c r="K78" s="37" t="s">
        <v>80</v>
      </c>
      <c r="L78" s="27"/>
      <c r="M78" s="27"/>
      <c r="N78" s="26"/>
      <c r="O78" s="25"/>
      <c r="P78" s="27"/>
      <c r="Q78" s="27"/>
      <c r="R78" s="38" t="s">
        <v>293</v>
      </c>
    </row>
    <row r="79" spans="1:18" x14ac:dyDescent="0.2">
      <c r="A79" s="58" t="s">
        <v>450</v>
      </c>
      <c r="B79" s="24">
        <v>51</v>
      </c>
      <c r="C79" s="25">
        <v>41</v>
      </c>
      <c r="D79" s="26">
        <v>10</v>
      </c>
      <c r="E79" s="25">
        <v>34</v>
      </c>
      <c r="F79" s="26">
        <v>17</v>
      </c>
      <c r="G79" s="25">
        <v>5</v>
      </c>
      <c r="H79" s="27">
        <v>6</v>
      </c>
      <c r="I79" s="27">
        <v>14</v>
      </c>
      <c r="J79" s="26">
        <v>26</v>
      </c>
      <c r="K79" s="25">
        <v>36</v>
      </c>
      <c r="L79" s="27">
        <v>2</v>
      </c>
      <c r="M79" s="27">
        <v>12</v>
      </c>
      <c r="N79" s="26">
        <v>2</v>
      </c>
      <c r="O79" s="25">
        <v>0</v>
      </c>
      <c r="P79" s="27">
        <v>0</v>
      </c>
      <c r="Q79" s="27">
        <v>0</v>
      </c>
      <c r="R79" s="26">
        <v>51</v>
      </c>
    </row>
    <row r="80" spans="1:18" x14ac:dyDescent="0.2">
      <c r="A80" s="58"/>
      <c r="B80" s="32">
        <v>0.05</v>
      </c>
      <c r="C80" s="33">
        <v>0.08</v>
      </c>
      <c r="D80" s="34">
        <v>0.02</v>
      </c>
      <c r="E80" s="33">
        <v>7.0000000000000007E-2</v>
      </c>
      <c r="F80" s="34">
        <v>0.03</v>
      </c>
      <c r="G80" s="33">
        <v>0.06</v>
      </c>
      <c r="H80" s="35">
        <v>0.02</v>
      </c>
      <c r="I80" s="35">
        <v>0.05</v>
      </c>
      <c r="J80" s="34">
        <v>7.0000000000000007E-2</v>
      </c>
      <c r="K80" s="33">
        <v>0.05</v>
      </c>
      <c r="L80" s="35">
        <v>0.02</v>
      </c>
      <c r="M80" s="35">
        <v>0.1</v>
      </c>
      <c r="N80" s="34">
        <v>0.02</v>
      </c>
      <c r="O80" s="25" t="s">
        <v>43</v>
      </c>
      <c r="P80" s="27" t="s">
        <v>43</v>
      </c>
      <c r="Q80" s="27" t="s">
        <v>43</v>
      </c>
      <c r="R80" s="34">
        <v>0.18</v>
      </c>
    </row>
    <row r="81" spans="1:18" x14ac:dyDescent="0.2">
      <c r="A81" s="58"/>
      <c r="B81" s="36" t="s">
        <v>451</v>
      </c>
      <c r="C81" s="37" t="s">
        <v>119</v>
      </c>
      <c r="D81" s="26"/>
      <c r="E81" s="37" t="s">
        <v>67</v>
      </c>
      <c r="F81" s="26"/>
      <c r="G81" s="25"/>
      <c r="H81" s="27"/>
      <c r="I81" s="27"/>
      <c r="J81" s="38" t="s">
        <v>115</v>
      </c>
      <c r="K81" s="25"/>
      <c r="L81" s="27"/>
      <c r="M81" s="27"/>
      <c r="N81" s="26"/>
      <c r="O81" s="25"/>
      <c r="P81" s="27"/>
      <c r="Q81" s="27"/>
      <c r="R81" s="38" t="s">
        <v>293</v>
      </c>
    </row>
    <row r="82" spans="1:18" x14ac:dyDescent="0.2">
      <c r="A82" s="58" t="s">
        <v>452</v>
      </c>
      <c r="B82" s="24">
        <v>19</v>
      </c>
      <c r="C82" s="25">
        <v>15</v>
      </c>
      <c r="D82" s="26">
        <v>4</v>
      </c>
      <c r="E82" s="25">
        <v>12</v>
      </c>
      <c r="F82" s="26">
        <v>7</v>
      </c>
      <c r="G82" s="25">
        <v>0</v>
      </c>
      <c r="H82" s="27">
        <v>2</v>
      </c>
      <c r="I82" s="27">
        <v>1</v>
      </c>
      <c r="J82" s="26">
        <v>17</v>
      </c>
      <c r="K82" s="25">
        <v>12</v>
      </c>
      <c r="L82" s="27">
        <v>3</v>
      </c>
      <c r="M82" s="27">
        <v>2</v>
      </c>
      <c r="N82" s="26">
        <v>2</v>
      </c>
      <c r="O82" s="25">
        <v>0</v>
      </c>
      <c r="P82" s="27">
        <v>0</v>
      </c>
      <c r="Q82" s="27">
        <v>0</v>
      </c>
      <c r="R82" s="26">
        <v>19</v>
      </c>
    </row>
    <row r="83" spans="1:18" x14ac:dyDescent="0.2">
      <c r="A83" s="58"/>
      <c r="B83" s="32">
        <v>0.02</v>
      </c>
      <c r="C83" s="33">
        <v>0.03</v>
      </c>
      <c r="D83" s="34">
        <v>0.01</v>
      </c>
      <c r="E83" s="33">
        <v>0.03</v>
      </c>
      <c r="F83" s="34">
        <v>0.01</v>
      </c>
      <c r="G83" s="25" t="s">
        <v>43</v>
      </c>
      <c r="H83" s="35">
        <v>0.01</v>
      </c>
      <c r="I83" s="27">
        <v>0</v>
      </c>
      <c r="J83" s="34">
        <v>0.05</v>
      </c>
      <c r="K83" s="33">
        <v>0.02</v>
      </c>
      <c r="L83" s="35">
        <v>0.03</v>
      </c>
      <c r="M83" s="35">
        <v>0.02</v>
      </c>
      <c r="N83" s="34">
        <v>0.03</v>
      </c>
      <c r="O83" s="25" t="s">
        <v>43</v>
      </c>
      <c r="P83" s="27" t="s">
        <v>43</v>
      </c>
      <c r="Q83" s="27" t="s">
        <v>43</v>
      </c>
      <c r="R83" s="34">
        <v>7.0000000000000007E-2</v>
      </c>
    </row>
    <row r="84" spans="1:18" x14ac:dyDescent="0.2">
      <c r="A84" s="58"/>
      <c r="B84" s="36" t="s">
        <v>118</v>
      </c>
      <c r="C84" s="37" t="s">
        <v>374</v>
      </c>
      <c r="D84" s="26"/>
      <c r="E84" s="25"/>
      <c r="F84" s="26"/>
      <c r="G84" s="25"/>
      <c r="H84" s="27"/>
      <c r="I84" s="27"/>
      <c r="J84" s="38" t="s">
        <v>251</v>
      </c>
      <c r="K84" s="25"/>
      <c r="L84" s="27"/>
      <c r="M84" s="27"/>
      <c r="N84" s="26"/>
      <c r="O84" s="25"/>
      <c r="P84" s="27"/>
      <c r="Q84" s="27"/>
      <c r="R84" s="38" t="s">
        <v>293</v>
      </c>
    </row>
    <row r="85" spans="1:18" x14ac:dyDescent="0.2">
      <c r="A85" s="58" t="s">
        <v>453</v>
      </c>
      <c r="B85" s="24">
        <v>72</v>
      </c>
      <c r="C85" s="25">
        <v>53</v>
      </c>
      <c r="D85" s="26">
        <v>18</v>
      </c>
      <c r="E85" s="25">
        <v>41</v>
      </c>
      <c r="F85" s="26">
        <v>31</v>
      </c>
      <c r="G85" s="25">
        <v>0</v>
      </c>
      <c r="H85" s="27">
        <v>5</v>
      </c>
      <c r="I85" s="27">
        <v>9</v>
      </c>
      <c r="J85" s="26">
        <v>57</v>
      </c>
      <c r="K85" s="25">
        <v>46</v>
      </c>
      <c r="L85" s="27">
        <v>6</v>
      </c>
      <c r="M85" s="27">
        <v>6</v>
      </c>
      <c r="N85" s="26">
        <v>14</v>
      </c>
      <c r="O85" s="25">
        <v>0</v>
      </c>
      <c r="P85" s="27">
        <v>0</v>
      </c>
      <c r="Q85" s="27">
        <v>0</v>
      </c>
      <c r="R85" s="26">
        <v>72</v>
      </c>
    </row>
    <row r="86" spans="1:18" x14ac:dyDescent="0.2">
      <c r="A86" s="58"/>
      <c r="B86" s="32">
        <v>7.0000000000000007E-2</v>
      </c>
      <c r="C86" s="33">
        <v>0.1</v>
      </c>
      <c r="D86" s="34">
        <v>0.04</v>
      </c>
      <c r="E86" s="33">
        <v>0.08</v>
      </c>
      <c r="F86" s="34">
        <v>0.06</v>
      </c>
      <c r="G86" s="25" t="s">
        <v>43</v>
      </c>
      <c r="H86" s="35">
        <v>0.02</v>
      </c>
      <c r="I86" s="35">
        <v>0.04</v>
      </c>
      <c r="J86" s="34">
        <v>0.16</v>
      </c>
      <c r="K86" s="33">
        <v>0.06</v>
      </c>
      <c r="L86" s="35">
        <v>0.06</v>
      </c>
      <c r="M86" s="35">
        <v>0.05</v>
      </c>
      <c r="N86" s="34">
        <v>0.19</v>
      </c>
      <c r="O86" s="25" t="s">
        <v>43</v>
      </c>
      <c r="P86" s="27" t="s">
        <v>43</v>
      </c>
      <c r="Q86" s="27" t="s">
        <v>43</v>
      </c>
      <c r="R86" s="34">
        <v>0.25</v>
      </c>
    </row>
    <row r="87" spans="1:18" x14ac:dyDescent="0.2">
      <c r="A87" s="58"/>
      <c r="B87" s="36" t="s">
        <v>454</v>
      </c>
      <c r="C87" s="37" t="s">
        <v>119</v>
      </c>
      <c r="D87" s="26"/>
      <c r="E87" s="25"/>
      <c r="F87" s="26"/>
      <c r="G87" s="25"/>
      <c r="H87" s="27"/>
      <c r="I87" s="27"/>
      <c r="J87" s="38" t="s">
        <v>251</v>
      </c>
      <c r="K87" s="25"/>
      <c r="L87" s="27"/>
      <c r="M87" s="27"/>
      <c r="N87" s="38" t="s">
        <v>413</v>
      </c>
      <c r="O87" s="25"/>
      <c r="P87" s="27"/>
      <c r="Q87" s="27"/>
      <c r="R87" s="38" t="s">
        <v>293</v>
      </c>
    </row>
    <row r="88" spans="1:18" x14ac:dyDescent="0.2">
      <c r="A88" s="58" t="s">
        <v>49</v>
      </c>
      <c r="B88" s="24">
        <v>1010</v>
      </c>
      <c r="C88" s="25">
        <v>512</v>
      </c>
      <c r="D88" s="26">
        <v>498</v>
      </c>
      <c r="E88" s="25">
        <v>481</v>
      </c>
      <c r="F88" s="26">
        <v>529</v>
      </c>
      <c r="G88" s="25">
        <v>81</v>
      </c>
      <c r="H88" s="27">
        <v>298</v>
      </c>
      <c r="I88" s="27">
        <v>266</v>
      </c>
      <c r="J88" s="26">
        <v>365</v>
      </c>
      <c r="K88" s="25">
        <v>706</v>
      </c>
      <c r="L88" s="27">
        <v>107</v>
      </c>
      <c r="M88" s="27">
        <v>120</v>
      </c>
      <c r="N88" s="26">
        <v>78</v>
      </c>
      <c r="O88" s="25">
        <v>180</v>
      </c>
      <c r="P88" s="27">
        <v>277</v>
      </c>
      <c r="Q88" s="27">
        <v>263</v>
      </c>
      <c r="R88" s="26">
        <v>290</v>
      </c>
    </row>
    <row r="89" spans="1:18" x14ac:dyDescent="0.2">
      <c r="A89" s="58"/>
      <c r="B89" s="32">
        <v>1</v>
      </c>
      <c r="C89" s="33">
        <v>1</v>
      </c>
      <c r="D89" s="34">
        <v>1</v>
      </c>
      <c r="E89" s="33">
        <v>1</v>
      </c>
      <c r="F89" s="34">
        <v>1</v>
      </c>
      <c r="G89" s="33">
        <v>1</v>
      </c>
      <c r="H89" s="35">
        <v>1</v>
      </c>
      <c r="I89" s="35">
        <v>1</v>
      </c>
      <c r="J89" s="34">
        <v>1</v>
      </c>
      <c r="K89" s="33">
        <v>1</v>
      </c>
      <c r="L89" s="35">
        <v>1</v>
      </c>
      <c r="M89" s="35">
        <v>1</v>
      </c>
      <c r="N89" s="34">
        <v>1</v>
      </c>
      <c r="O89" s="33">
        <v>1</v>
      </c>
      <c r="P89" s="35">
        <v>1</v>
      </c>
      <c r="Q89" s="35">
        <v>1</v>
      </c>
      <c r="R89" s="34">
        <v>1</v>
      </c>
    </row>
    <row r="90" spans="1:18" x14ac:dyDescent="0.2">
      <c r="A90" s="58" t="s">
        <v>319</v>
      </c>
      <c r="B90" s="24">
        <v>84007.52</v>
      </c>
      <c r="C90" s="25">
        <v>97009.54</v>
      </c>
      <c r="D90" s="26">
        <v>70648.38</v>
      </c>
      <c r="E90" s="25">
        <v>94829.38</v>
      </c>
      <c r="F90" s="26">
        <v>74153.600000000006</v>
      </c>
      <c r="G90" s="25">
        <v>46600.5</v>
      </c>
      <c r="H90" s="27">
        <v>63767.29</v>
      </c>
      <c r="I90" s="27">
        <v>73637.460000000006</v>
      </c>
      <c r="J90" s="26">
        <v>116445.85</v>
      </c>
      <c r="K90" s="25">
        <v>83597.67</v>
      </c>
      <c r="L90" s="27">
        <v>75836.06</v>
      </c>
      <c r="M90" s="27">
        <v>83418.13</v>
      </c>
      <c r="N90" s="26">
        <v>99868.13</v>
      </c>
      <c r="O90" s="25">
        <v>19124.68</v>
      </c>
      <c r="P90" s="27">
        <v>43963.65</v>
      </c>
      <c r="Q90" s="27">
        <v>80146.759999999995</v>
      </c>
      <c r="R90" s="26">
        <v>166205.95000000001</v>
      </c>
    </row>
    <row r="91" spans="1:18" x14ac:dyDescent="0.2">
      <c r="A91" s="58"/>
      <c r="B91" s="36" t="s">
        <v>455</v>
      </c>
      <c r="C91" s="37" t="s">
        <v>119</v>
      </c>
      <c r="D91" s="26"/>
      <c r="E91" s="37" t="s">
        <v>28</v>
      </c>
      <c r="F91" s="26"/>
      <c r="G91" s="25"/>
      <c r="H91" s="27"/>
      <c r="I91" s="39" t="s">
        <v>316</v>
      </c>
      <c r="J91" s="38" t="s">
        <v>251</v>
      </c>
      <c r="K91" s="25"/>
      <c r="L91" s="27"/>
      <c r="M91" s="27"/>
      <c r="N91" s="26"/>
      <c r="O91" s="25"/>
      <c r="P91" s="39" t="s">
        <v>19</v>
      </c>
      <c r="Q91" s="39" t="s">
        <v>456</v>
      </c>
      <c r="R91" s="38" t="s">
        <v>293</v>
      </c>
    </row>
    <row r="92" spans="1:18" x14ac:dyDescent="0.2">
      <c r="A92" s="58" t="s">
        <v>323</v>
      </c>
      <c r="B92" s="24">
        <v>63137.85</v>
      </c>
      <c r="C92" s="25">
        <v>70188.61</v>
      </c>
      <c r="D92" s="26">
        <v>51726.29</v>
      </c>
      <c r="E92" s="25">
        <v>65134.33</v>
      </c>
      <c r="F92" s="26">
        <v>59637.86</v>
      </c>
      <c r="G92" s="25">
        <v>38772.1</v>
      </c>
      <c r="H92" s="27">
        <v>44226.54</v>
      </c>
      <c r="I92" s="27">
        <v>53633.45</v>
      </c>
      <c r="J92" s="26">
        <v>72467.62</v>
      </c>
      <c r="K92" s="25">
        <v>61298.19</v>
      </c>
      <c r="L92" s="27">
        <v>60491.93</v>
      </c>
      <c r="M92" s="27">
        <v>57745.21</v>
      </c>
      <c r="N92" s="26">
        <v>85790.2</v>
      </c>
      <c r="O92" s="25">
        <v>6710.71</v>
      </c>
      <c r="P92" s="27">
        <v>8084.99</v>
      </c>
      <c r="Q92" s="27">
        <v>11309.7</v>
      </c>
      <c r="R92" s="26">
        <v>52612.84</v>
      </c>
    </row>
    <row r="93" spans="1:18" x14ac:dyDescent="0.2">
      <c r="A93" s="58" t="s">
        <v>324</v>
      </c>
      <c r="B93" s="24">
        <v>1986.69</v>
      </c>
      <c r="C93" s="25">
        <v>3207</v>
      </c>
      <c r="D93" s="26">
        <v>2244.73</v>
      </c>
      <c r="E93" s="25">
        <v>3020.53</v>
      </c>
      <c r="F93" s="26">
        <v>2554.61</v>
      </c>
      <c r="G93" s="25">
        <v>9693.02</v>
      </c>
      <c r="H93" s="27">
        <v>3251.6</v>
      </c>
      <c r="I93" s="27">
        <v>2595.5</v>
      </c>
      <c r="J93" s="26">
        <v>3707.77</v>
      </c>
      <c r="K93" s="25">
        <v>2085.41</v>
      </c>
      <c r="L93" s="27">
        <v>8012.35</v>
      </c>
      <c r="M93" s="27">
        <v>8705.42</v>
      </c>
      <c r="N93" s="26">
        <v>12788.85</v>
      </c>
      <c r="O93" s="25">
        <v>511.69</v>
      </c>
      <c r="P93" s="27">
        <v>497.6</v>
      </c>
      <c r="Q93" s="27">
        <v>694.75</v>
      </c>
      <c r="R93" s="26">
        <v>2993.04</v>
      </c>
    </row>
    <row r="94" spans="1:18" ht="13.5" thickBot="1" x14ac:dyDescent="0.25">
      <c r="A94" s="59" t="s">
        <v>325</v>
      </c>
      <c r="B94" s="53">
        <v>67500</v>
      </c>
      <c r="C94" s="47">
        <v>80000</v>
      </c>
      <c r="D94" s="48">
        <v>55000</v>
      </c>
      <c r="E94" s="47">
        <v>80000</v>
      </c>
      <c r="F94" s="48">
        <v>55000</v>
      </c>
      <c r="G94" s="47">
        <v>45000</v>
      </c>
      <c r="H94" s="50">
        <v>55000</v>
      </c>
      <c r="I94" s="50">
        <v>55000</v>
      </c>
      <c r="J94" s="48">
        <v>112500</v>
      </c>
      <c r="K94" s="47">
        <v>67500</v>
      </c>
      <c r="L94" s="50">
        <v>67500</v>
      </c>
      <c r="M94" s="50">
        <v>67500</v>
      </c>
      <c r="N94" s="48">
        <v>55000</v>
      </c>
      <c r="O94" s="47">
        <v>17500</v>
      </c>
      <c r="P94" s="50">
        <v>45000</v>
      </c>
      <c r="Q94" s="50">
        <v>80000</v>
      </c>
      <c r="R94" s="48">
        <v>137500</v>
      </c>
    </row>
    <row r="95" spans="1:18" x14ac:dyDescent="0.2">
      <c r="A95" s="60"/>
    </row>
    <row r="96" spans="1:18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5" display="Back to ToC" xr:uid="{14109F72-34E3-4C0C-8300-477364071ACC}"/>
  </hyperlinks>
  <pageMargins left="0.7" right="0.7" top="0.75" bottom="0.75" header="0.3" footer="0.3"/>
  <drawing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6FCAE7-C8AF-4F2E-8BB2-395941864846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457</v>
      </c>
    </row>
    <row r="9" spans="1:18" x14ac:dyDescent="0.2">
      <c r="A9" s="45" t="s">
        <v>458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459</v>
      </c>
      <c r="B22" s="24">
        <v>180</v>
      </c>
      <c r="C22" s="25">
        <v>82</v>
      </c>
      <c r="D22" s="26">
        <v>99</v>
      </c>
      <c r="E22" s="25">
        <v>69</v>
      </c>
      <c r="F22" s="26">
        <v>112</v>
      </c>
      <c r="G22" s="25">
        <v>34</v>
      </c>
      <c r="H22" s="27">
        <v>62</v>
      </c>
      <c r="I22" s="27">
        <v>56</v>
      </c>
      <c r="J22" s="26">
        <v>29</v>
      </c>
      <c r="K22" s="25">
        <v>123</v>
      </c>
      <c r="L22" s="27">
        <v>27</v>
      </c>
      <c r="M22" s="27">
        <v>15</v>
      </c>
      <c r="N22" s="26">
        <v>16</v>
      </c>
      <c r="O22" s="25">
        <v>180</v>
      </c>
      <c r="P22" s="27">
        <v>0</v>
      </c>
      <c r="Q22" s="27">
        <v>0</v>
      </c>
      <c r="R22" s="26">
        <v>0</v>
      </c>
    </row>
    <row r="23" spans="1:18" x14ac:dyDescent="0.2">
      <c r="A23" s="58"/>
      <c r="B23" s="32">
        <v>0.18</v>
      </c>
      <c r="C23" s="33">
        <v>0.16</v>
      </c>
      <c r="D23" s="34">
        <v>0.2</v>
      </c>
      <c r="E23" s="33">
        <v>0.14000000000000001</v>
      </c>
      <c r="F23" s="34">
        <v>0.21</v>
      </c>
      <c r="G23" s="33">
        <v>0.41</v>
      </c>
      <c r="H23" s="35">
        <v>0.21</v>
      </c>
      <c r="I23" s="35">
        <v>0.21</v>
      </c>
      <c r="J23" s="34">
        <v>0.08</v>
      </c>
      <c r="K23" s="33">
        <v>0.17</v>
      </c>
      <c r="L23" s="35">
        <v>0.25</v>
      </c>
      <c r="M23" s="35">
        <v>0.13</v>
      </c>
      <c r="N23" s="34">
        <v>0.2</v>
      </c>
      <c r="O23" s="33">
        <v>1</v>
      </c>
      <c r="P23" s="27" t="s">
        <v>43</v>
      </c>
      <c r="Q23" s="27" t="s">
        <v>43</v>
      </c>
      <c r="R23" s="26" t="s">
        <v>43</v>
      </c>
    </row>
    <row r="24" spans="1:18" x14ac:dyDescent="0.2">
      <c r="A24" s="58"/>
      <c r="B24" s="36" t="s">
        <v>409</v>
      </c>
      <c r="C24" s="25"/>
      <c r="D24" s="26"/>
      <c r="E24" s="25"/>
      <c r="F24" s="38" t="s">
        <v>33</v>
      </c>
      <c r="G24" s="25"/>
      <c r="H24" s="39" t="s">
        <v>14</v>
      </c>
      <c r="I24" s="39" t="s">
        <v>221</v>
      </c>
      <c r="J24" s="26"/>
      <c r="K24" s="25"/>
      <c r="L24" s="27"/>
      <c r="M24" s="27"/>
      <c r="N24" s="26"/>
      <c r="O24" s="37" t="s">
        <v>130</v>
      </c>
      <c r="P24" s="27"/>
      <c r="Q24" s="27"/>
      <c r="R24" s="26"/>
    </row>
    <row r="25" spans="1:18" x14ac:dyDescent="0.2">
      <c r="A25" s="58" t="s">
        <v>460</v>
      </c>
      <c r="B25" s="24">
        <v>277</v>
      </c>
      <c r="C25" s="25">
        <v>114</v>
      </c>
      <c r="D25" s="26">
        <v>163</v>
      </c>
      <c r="E25" s="25">
        <v>113</v>
      </c>
      <c r="F25" s="26">
        <v>163</v>
      </c>
      <c r="G25" s="25">
        <v>25</v>
      </c>
      <c r="H25" s="27">
        <v>109</v>
      </c>
      <c r="I25" s="27">
        <v>78</v>
      </c>
      <c r="J25" s="26">
        <v>65</v>
      </c>
      <c r="K25" s="25">
        <v>188</v>
      </c>
      <c r="L25" s="27">
        <v>26</v>
      </c>
      <c r="M25" s="27">
        <v>38</v>
      </c>
      <c r="N25" s="26">
        <v>25</v>
      </c>
      <c r="O25" s="25">
        <v>0</v>
      </c>
      <c r="P25" s="27">
        <v>277</v>
      </c>
      <c r="Q25" s="27">
        <v>0</v>
      </c>
      <c r="R25" s="26">
        <v>0</v>
      </c>
    </row>
    <row r="26" spans="1:18" x14ac:dyDescent="0.2">
      <c r="A26" s="58"/>
      <c r="B26" s="32">
        <v>0.27</v>
      </c>
      <c r="C26" s="33">
        <v>0.22</v>
      </c>
      <c r="D26" s="34">
        <v>0.33</v>
      </c>
      <c r="E26" s="33">
        <v>0.24</v>
      </c>
      <c r="F26" s="34">
        <v>0.31</v>
      </c>
      <c r="G26" s="33">
        <v>0.31</v>
      </c>
      <c r="H26" s="35">
        <v>0.37</v>
      </c>
      <c r="I26" s="35">
        <v>0.28999999999999998</v>
      </c>
      <c r="J26" s="34">
        <v>0.18</v>
      </c>
      <c r="K26" s="33">
        <v>0.27</v>
      </c>
      <c r="L26" s="35">
        <v>0.24</v>
      </c>
      <c r="M26" s="35">
        <v>0.32</v>
      </c>
      <c r="N26" s="34">
        <v>0.32</v>
      </c>
      <c r="O26" s="25" t="s">
        <v>43</v>
      </c>
      <c r="P26" s="35">
        <v>1</v>
      </c>
      <c r="Q26" s="27" t="s">
        <v>43</v>
      </c>
      <c r="R26" s="26" t="s">
        <v>43</v>
      </c>
    </row>
    <row r="27" spans="1:18" x14ac:dyDescent="0.2">
      <c r="A27" s="58"/>
      <c r="B27" s="36" t="s">
        <v>422</v>
      </c>
      <c r="C27" s="25"/>
      <c r="D27" s="38" t="s">
        <v>114</v>
      </c>
      <c r="E27" s="25"/>
      <c r="F27" s="38" t="s">
        <v>63</v>
      </c>
      <c r="G27" s="25"/>
      <c r="H27" s="39" t="s">
        <v>90</v>
      </c>
      <c r="I27" s="39" t="s">
        <v>14</v>
      </c>
      <c r="J27" s="26"/>
      <c r="K27" s="25"/>
      <c r="L27" s="27"/>
      <c r="M27" s="27"/>
      <c r="N27" s="26"/>
      <c r="O27" s="25"/>
      <c r="P27" s="39" t="s">
        <v>423</v>
      </c>
      <c r="Q27" s="27"/>
      <c r="R27" s="26"/>
    </row>
    <row r="28" spans="1:18" x14ac:dyDescent="0.2">
      <c r="A28" s="58" t="s">
        <v>461</v>
      </c>
      <c r="B28" s="24">
        <v>263</v>
      </c>
      <c r="C28" s="25">
        <v>123</v>
      </c>
      <c r="D28" s="26">
        <v>140</v>
      </c>
      <c r="E28" s="25">
        <v>118</v>
      </c>
      <c r="F28" s="26">
        <v>145</v>
      </c>
      <c r="G28" s="25">
        <v>17</v>
      </c>
      <c r="H28" s="27">
        <v>86</v>
      </c>
      <c r="I28" s="27">
        <v>72</v>
      </c>
      <c r="J28" s="26">
        <v>87</v>
      </c>
      <c r="K28" s="25">
        <v>188</v>
      </c>
      <c r="L28" s="27">
        <v>29</v>
      </c>
      <c r="M28" s="27">
        <v>41</v>
      </c>
      <c r="N28" s="26">
        <v>5</v>
      </c>
      <c r="O28" s="25">
        <v>0</v>
      </c>
      <c r="P28" s="27">
        <v>0</v>
      </c>
      <c r="Q28" s="27">
        <v>263</v>
      </c>
      <c r="R28" s="26">
        <v>0</v>
      </c>
    </row>
    <row r="29" spans="1:18" x14ac:dyDescent="0.2">
      <c r="A29" s="58"/>
      <c r="B29" s="32">
        <v>0.26</v>
      </c>
      <c r="C29" s="33">
        <v>0.24</v>
      </c>
      <c r="D29" s="34">
        <v>0.28000000000000003</v>
      </c>
      <c r="E29" s="33">
        <v>0.25</v>
      </c>
      <c r="F29" s="34">
        <v>0.27</v>
      </c>
      <c r="G29" s="33">
        <v>0.21</v>
      </c>
      <c r="H29" s="35">
        <v>0.28999999999999998</v>
      </c>
      <c r="I29" s="35">
        <v>0.27</v>
      </c>
      <c r="J29" s="34">
        <v>0.24</v>
      </c>
      <c r="K29" s="33">
        <v>0.27</v>
      </c>
      <c r="L29" s="35">
        <v>0.27</v>
      </c>
      <c r="M29" s="35">
        <v>0.35</v>
      </c>
      <c r="N29" s="34">
        <v>7.0000000000000007E-2</v>
      </c>
      <c r="O29" s="25" t="s">
        <v>43</v>
      </c>
      <c r="P29" s="27" t="s">
        <v>43</v>
      </c>
      <c r="Q29" s="35">
        <v>1</v>
      </c>
      <c r="R29" s="26" t="s">
        <v>43</v>
      </c>
    </row>
    <row r="30" spans="1:18" x14ac:dyDescent="0.2">
      <c r="A30" s="58"/>
      <c r="B30" s="36" t="s">
        <v>434</v>
      </c>
      <c r="C30" s="25"/>
      <c r="D30" s="26"/>
      <c r="E30" s="25"/>
      <c r="F30" s="26"/>
      <c r="G30" s="25"/>
      <c r="H30" s="27"/>
      <c r="I30" s="27"/>
      <c r="J30" s="26"/>
      <c r="K30" s="37" t="s">
        <v>435</v>
      </c>
      <c r="L30" s="39" t="s">
        <v>18</v>
      </c>
      <c r="M30" s="39" t="s">
        <v>18</v>
      </c>
      <c r="N30" s="26"/>
      <c r="O30" s="25"/>
      <c r="P30" s="27"/>
      <c r="Q30" s="39" t="s">
        <v>436</v>
      </c>
      <c r="R30" s="26"/>
    </row>
    <row r="31" spans="1:18" x14ac:dyDescent="0.2">
      <c r="A31" s="58" t="s">
        <v>462</v>
      </c>
      <c r="B31" s="24">
        <v>290</v>
      </c>
      <c r="C31" s="25">
        <v>193</v>
      </c>
      <c r="D31" s="26">
        <v>97</v>
      </c>
      <c r="E31" s="25">
        <v>181</v>
      </c>
      <c r="F31" s="26">
        <v>109</v>
      </c>
      <c r="G31" s="25">
        <v>5</v>
      </c>
      <c r="H31" s="27">
        <v>41</v>
      </c>
      <c r="I31" s="27">
        <v>60</v>
      </c>
      <c r="J31" s="26">
        <v>184</v>
      </c>
      <c r="K31" s="25">
        <v>207</v>
      </c>
      <c r="L31" s="27">
        <v>25</v>
      </c>
      <c r="M31" s="27">
        <v>25</v>
      </c>
      <c r="N31" s="26">
        <v>32</v>
      </c>
      <c r="O31" s="25">
        <v>0</v>
      </c>
      <c r="P31" s="27">
        <v>0</v>
      </c>
      <c r="Q31" s="27">
        <v>0</v>
      </c>
      <c r="R31" s="26">
        <v>290</v>
      </c>
    </row>
    <row r="32" spans="1:18" x14ac:dyDescent="0.2">
      <c r="A32" s="58"/>
      <c r="B32" s="32">
        <v>0.28999999999999998</v>
      </c>
      <c r="C32" s="33">
        <v>0.38</v>
      </c>
      <c r="D32" s="34">
        <v>0.19</v>
      </c>
      <c r="E32" s="33">
        <v>0.38</v>
      </c>
      <c r="F32" s="34">
        <v>0.21</v>
      </c>
      <c r="G32" s="33">
        <v>0.06</v>
      </c>
      <c r="H32" s="35">
        <v>0.14000000000000001</v>
      </c>
      <c r="I32" s="35">
        <v>0.23</v>
      </c>
      <c r="J32" s="34">
        <v>0.5</v>
      </c>
      <c r="K32" s="33">
        <v>0.28999999999999998</v>
      </c>
      <c r="L32" s="35">
        <v>0.24</v>
      </c>
      <c r="M32" s="35">
        <v>0.21</v>
      </c>
      <c r="N32" s="34">
        <v>0.42</v>
      </c>
      <c r="O32" s="25" t="s">
        <v>43</v>
      </c>
      <c r="P32" s="27" t="s">
        <v>43</v>
      </c>
      <c r="Q32" s="27" t="s">
        <v>43</v>
      </c>
      <c r="R32" s="34">
        <v>1</v>
      </c>
    </row>
    <row r="33" spans="1:18" x14ac:dyDescent="0.2">
      <c r="A33" s="58"/>
      <c r="B33" s="36" t="s">
        <v>444</v>
      </c>
      <c r="C33" s="37" t="s">
        <v>119</v>
      </c>
      <c r="D33" s="26"/>
      <c r="E33" s="37" t="s">
        <v>28</v>
      </c>
      <c r="F33" s="26"/>
      <c r="G33" s="25"/>
      <c r="H33" s="27"/>
      <c r="I33" s="39" t="s">
        <v>12</v>
      </c>
      <c r="J33" s="38" t="s">
        <v>251</v>
      </c>
      <c r="K33" s="37" t="s">
        <v>80</v>
      </c>
      <c r="L33" s="27"/>
      <c r="M33" s="27"/>
      <c r="N33" s="38" t="s">
        <v>445</v>
      </c>
      <c r="O33" s="25"/>
      <c r="P33" s="27"/>
      <c r="Q33" s="27"/>
      <c r="R33" s="38" t="s">
        <v>293</v>
      </c>
    </row>
    <row r="34" spans="1:18" x14ac:dyDescent="0.2">
      <c r="A34" s="58" t="s">
        <v>49</v>
      </c>
      <c r="B34" s="24">
        <v>1010</v>
      </c>
      <c r="C34" s="25">
        <v>512</v>
      </c>
      <c r="D34" s="26">
        <v>498</v>
      </c>
      <c r="E34" s="25">
        <v>481</v>
      </c>
      <c r="F34" s="26">
        <v>529</v>
      </c>
      <c r="G34" s="25">
        <v>81</v>
      </c>
      <c r="H34" s="27">
        <v>298</v>
      </c>
      <c r="I34" s="27">
        <v>266</v>
      </c>
      <c r="J34" s="26">
        <v>365</v>
      </c>
      <c r="K34" s="25">
        <v>706</v>
      </c>
      <c r="L34" s="27">
        <v>107</v>
      </c>
      <c r="M34" s="27">
        <v>120</v>
      </c>
      <c r="N34" s="26">
        <v>78</v>
      </c>
      <c r="O34" s="25">
        <v>180</v>
      </c>
      <c r="P34" s="27">
        <v>277</v>
      </c>
      <c r="Q34" s="27">
        <v>263</v>
      </c>
      <c r="R34" s="26">
        <v>290</v>
      </c>
    </row>
    <row r="35" spans="1:18" x14ac:dyDescent="0.2">
      <c r="A35" s="58"/>
      <c r="B35" s="32">
        <v>1</v>
      </c>
      <c r="C35" s="33">
        <v>1</v>
      </c>
      <c r="D35" s="34">
        <v>1</v>
      </c>
      <c r="E35" s="33">
        <v>1</v>
      </c>
      <c r="F35" s="34">
        <v>1</v>
      </c>
      <c r="G35" s="33">
        <v>1</v>
      </c>
      <c r="H35" s="35">
        <v>1</v>
      </c>
      <c r="I35" s="35">
        <v>1</v>
      </c>
      <c r="J35" s="34">
        <v>1</v>
      </c>
      <c r="K35" s="33">
        <v>1</v>
      </c>
      <c r="L35" s="35">
        <v>1</v>
      </c>
      <c r="M35" s="35">
        <v>1</v>
      </c>
      <c r="N35" s="34">
        <v>1</v>
      </c>
      <c r="O35" s="33">
        <v>1</v>
      </c>
      <c r="P35" s="35">
        <v>1</v>
      </c>
      <c r="Q35" s="35">
        <v>1</v>
      </c>
      <c r="R35" s="34">
        <v>1</v>
      </c>
    </row>
    <row r="36" spans="1:18" x14ac:dyDescent="0.2">
      <c r="A36" s="58" t="s">
        <v>319</v>
      </c>
      <c r="B36" s="24">
        <v>84007.52</v>
      </c>
      <c r="C36" s="25">
        <v>97009.54</v>
      </c>
      <c r="D36" s="26">
        <v>70648.38</v>
      </c>
      <c r="E36" s="25">
        <v>94829.38</v>
      </c>
      <c r="F36" s="26">
        <v>74153.600000000006</v>
      </c>
      <c r="G36" s="25">
        <v>46600.5</v>
      </c>
      <c r="H36" s="27">
        <v>63767.29</v>
      </c>
      <c r="I36" s="27">
        <v>73637.460000000006</v>
      </c>
      <c r="J36" s="26">
        <v>116445.85</v>
      </c>
      <c r="K36" s="25">
        <v>83597.67</v>
      </c>
      <c r="L36" s="27">
        <v>75836.06</v>
      </c>
      <c r="M36" s="27">
        <v>83418.13</v>
      </c>
      <c r="N36" s="26">
        <v>99868.13</v>
      </c>
      <c r="O36" s="25">
        <v>19124.68</v>
      </c>
      <c r="P36" s="27">
        <v>43963.65</v>
      </c>
      <c r="Q36" s="27">
        <v>80146.759999999995</v>
      </c>
      <c r="R36" s="26">
        <v>166205.95000000001</v>
      </c>
    </row>
    <row r="37" spans="1:18" x14ac:dyDescent="0.2">
      <c r="A37" s="58"/>
      <c r="B37" s="36" t="s">
        <v>455</v>
      </c>
      <c r="C37" s="37" t="s">
        <v>119</v>
      </c>
      <c r="D37" s="26"/>
      <c r="E37" s="37" t="s">
        <v>28</v>
      </c>
      <c r="F37" s="26"/>
      <c r="G37" s="25"/>
      <c r="H37" s="27"/>
      <c r="I37" s="39" t="s">
        <v>316</v>
      </c>
      <c r="J37" s="38" t="s">
        <v>251</v>
      </c>
      <c r="K37" s="25"/>
      <c r="L37" s="27"/>
      <c r="M37" s="27"/>
      <c r="N37" s="26"/>
      <c r="O37" s="25"/>
      <c r="P37" s="39" t="s">
        <v>19</v>
      </c>
      <c r="Q37" s="39" t="s">
        <v>456</v>
      </c>
      <c r="R37" s="38" t="s">
        <v>293</v>
      </c>
    </row>
    <row r="38" spans="1:18" x14ac:dyDescent="0.2">
      <c r="A38" s="58" t="s">
        <v>323</v>
      </c>
      <c r="B38" s="24">
        <v>63137.85</v>
      </c>
      <c r="C38" s="25">
        <v>70188.61</v>
      </c>
      <c r="D38" s="26">
        <v>51726.29</v>
      </c>
      <c r="E38" s="25">
        <v>65134.33</v>
      </c>
      <c r="F38" s="26">
        <v>59637.86</v>
      </c>
      <c r="G38" s="25">
        <v>38772.1</v>
      </c>
      <c r="H38" s="27">
        <v>44226.54</v>
      </c>
      <c r="I38" s="27">
        <v>53633.45</v>
      </c>
      <c r="J38" s="26">
        <v>72467.62</v>
      </c>
      <c r="K38" s="25">
        <v>61298.19</v>
      </c>
      <c r="L38" s="27">
        <v>60491.93</v>
      </c>
      <c r="M38" s="27">
        <v>57745.21</v>
      </c>
      <c r="N38" s="26">
        <v>85790.2</v>
      </c>
      <c r="O38" s="25">
        <v>6710.71</v>
      </c>
      <c r="P38" s="27">
        <v>8084.99</v>
      </c>
      <c r="Q38" s="27">
        <v>11309.7</v>
      </c>
      <c r="R38" s="26">
        <v>52612.84</v>
      </c>
    </row>
    <row r="39" spans="1:18" x14ac:dyDescent="0.2">
      <c r="A39" s="58" t="s">
        <v>324</v>
      </c>
      <c r="B39" s="24">
        <v>1986.69</v>
      </c>
      <c r="C39" s="25">
        <v>3207</v>
      </c>
      <c r="D39" s="26">
        <v>2244.73</v>
      </c>
      <c r="E39" s="25">
        <v>3020.53</v>
      </c>
      <c r="F39" s="26">
        <v>2554.61</v>
      </c>
      <c r="G39" s="25">
        <v>9693.02</v>
      </c>
      <c r="H39" s="27">
        <v>3251.6</v>
      </c>
      <c r="I39" s="27">
        <v>2595.5</v>
      </c>
      <c r="J39" s="26">
        <v>3707.77</v>
      </c>
      <c r="K39" s="25">
        <v>2085.41</v>
      </c>
      <c r="L39" s="27">
        <v>8012.35</v>
      </c>
      <c r="M39" s="27">
        <v>8705.42</v>
      </c>
      <c r="N39" s="26">
        <v>12788.85</v>
      </c>
      <c r="O39" s="25">
        <v>511.69</v>
      </c>
      <c r="P39" s="27">
        <v>497.6</v>
      </c>
      <c r="Q39" s="27">
        <v>694.75</v>
      </c>
      <c r="R39" s="26">
        <v>2993.04</v>
      </c>
    </row>
    <row r="40" spans="1:18" ht="13.5" thickBot="1" x14ac:dyDescent="0.25">
      <c r="A40" s="59" t="s">
        <v>325</v>
      </c>
      <c r="B40" s="53">
        <v>67500</v>
      </c>
      <c r="C40" s="47">
        <v>80000</v>
      </c>
      <c r="D40" s="48">
        <v>55000</v>
      </c>
      <c r="E40" s="47">
        <v>80000</v>
      </c>
      <c r="F40" s="48">
        <v>55000</v>
      </c>
      <c r="G40" s="47">
        <v>45000</v>
      </c>
      <c r="H40" s="50">
        <v>55000</v>
      </c>
      <c r="I40" s="50">
        <v>55000</v>
      </c>
      <c r="J40" s="48">
        <v>112500</v>
      </c>
      <c r="K40" s="47">
        <v>67500</v>
      </c>
      <c r="L40" s="50">
        <v>67500</v>
      </c>
      <c r="M40" s="50">
        <v>67500</v>
      </c>
      <c r="N40" s="48">
        <v>55000</v>
      </c>
      <c r="O40" s="47">
        <v>17500</v>
      </c>
      <c r="P40" s="50">
        <v>45000</v>
      </c>
      <c r="Q40" s="50">
        <v>80000</v>
      </c>
      <c r="R40" s="48">
        <v>137500</v>
      </c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6" display="Back to ToC" xr:uid="{89860859-D4BA-46BD-9178-61142C8FF054}"/>
  </hyperlinks>
  <pageMargins left="0.7" right="0.7" top="0.75" bottom="0.75" header="0.3" footer="0.3"/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22E4F3-4B54-4C0E-824D-A69FD302AB41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463</v>
      </c>
    </row>
    <row r="9" spans="1:18" x14ac:dyDescent="0.2">
      <c r="A9" s="45" t="s">
        <v>464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465</v>
      </c>
      <c r="B22" s="24">
        <v>21</v>
      </c>
      <c r="C22" s="25">
        <v>14</v>
      </c>
      <c r="D22" s="26">
        <v>7</v>
      </c>
      <c r="E22" s="25">
        <v>5</v>
      </c>
      <c r="F22" s="26">
        <v>16</v>
      </c>
      <c r="G22" s="25">
        <v>11</v>
      </c>
      <c r="H22" s="27">
        <v>4</v>
      </c>
      <c r="I22" s="27">
        <v>6</v>
      </c>
      <c r="J22" s="26">
        <v>0</v>
      </c>
      <c r="K22" s="25">
        <v>11</v>
      </c>
      <c r="L22" s="27">
        <v>1</v>
      </c>
      <c r="M22" s="27">
        <v>1</v>
      </c>
      <c r="N22" s="26">
        <v>8</v>
      </c>
      <c r="O22" s="25">
        <v>21</v>
      </c>
      <c r="P22" s="27">
        <v>0</v>
      </c>
      <c r="Q22" s="27">
        <v>0</v>
      </c>
      <c r="R22" s="26">
        <v>0</v>
      </c>
    </row>
    <row r="23" spans="1:18" x14ac:dyDescent="0.2">
      <c r="A23" s="58"/>
      <c r="B23" s="32">
        <v>0.02</v>
      </c>
      <c r="C23" s="33">
        <v>0.03</v>
      </c>
      <c r="D23" s="34">
        <v>0.01</v>
      </c>
      <c r="E23" s="33">
        <v>0.01</v>
      </c>
      <c r="F23" s="34">
        <v>0.03</v>
      </c>
      <c r="G23" s="33">
        <v>0.13</v>
      </c>
      <c r="H23" s="35">
        <v>0.01</v>
      </c>
      <c r="I23" s="35">
        <v>0.02</v>
      </c>
      <c r="J23" s="26" t="s">
        <v>43</v>
      </c>
      <c r="K23" s="33">
        <v>0.02</v>
      </c>
      <c r="L23" s="35">
        <v>0.01</v>
      </c>
      <c r="M23" s="35">
        <v>0.01</v>
      </c>
      <c r="N23" s="34">
        <v>0.11</v>
      </c>
      <c r="O23" s="33">
        <v>0.12</v>
      </c>
      <c r="P23" s="27" t="s">
        <v>43</v>
      </c>
      <c r="Q23" s="27" t="s">
        <v>43</v>
      </c>
      <c r="R23" s="26" t="s">
        <v>43</v>
      </c>
    </row>
    <row r="24" spans="1:18" x14ac:dyDescent="0.2">
      <c r="A24" s="58"/>
      <c r="B24" s="36" t="s">
        <v>466</v>
      </c>
      <c r="C24" s="25"/>
      <c r="D24" s="26"/>
      <c r="E24" s="25"/>
      <c r="F24" s="26"/>
      <c r="G24" s="25"/>
      <c r="H24" s="39" t="s">
        <v>77</v>
      </c>
      <c r="I24" s="39" t="s">
        <v>14</v>
      </c>
      <c r="J24" s="26"/>
      <c r="K24" s="25"/>
      <c r="L24" s="27"/>
      <c r="M24" s="27"/>
      <c r="N24" s="38" t="s">
        <v>413</v>
      </c>
      <c r="O24" s="37" t="s">
        <v>130</v>
      </c>
      <c r="P24" s="27"/>
      <c r="Q24" s="27"/>
      <c r="R24" s="26"/>
    </row>
    <row r="25" spans="1:18" x14ac:dyDescent="0.2">
      <c r="A25" s="58" t="s">
        <v>467</v>
      </c>
      <c r="B25" s="24">
        <v>69</v>
      </c>
      <c r="C25" s="25">
        <v>31</v>
      </c>
      <c r="D25" s="26">
        <v>38</v>
      </c>
      <c r="E25" s="25">
        <v>24</v>
      </c>
      <c r="F25" s="26">
        <v>45</v>
      </c>
      <c r="G25" s="25">
        <v>6</v>
      </c>
      <c r="H25" s="27">
        <v>22</v>
      </c>
      <c r="I25" s="27">
        <v>25</v>
      </c>
      <c r="J25" s="26">
        <v>16</v>
      </c>
      <c r="K25" s="25">
        <v>39</v>
      </c>
      <c r="L25" s="27">
        <v>18</v>
      </c>
      <c r="M25" s="27">
        <v>11</v>
      </c>
      <c r="N25" s="26">
        <v>1</v>
      </c>
      <c r="O25" s="25">
        <v>69</v>
      </c>
      <c r="P25" s="27">
        <v>0</v>
      </c>
      <c r="Q25" s="27">
        <v>0</v>
      </c>
      <c r="R25" s="26">
        <v>0</v>
      </c>
    </row>
    <row r="26" spans="1:18" x14ac:dyDescent="0.2">
      <c r="A26" s="58"/>
      <c r="B26" s="32">
        <v>7.0000000000000007E-2</v>
      </c>
      <c r="C26" s="33">
        <v>0.06</v>
      </c>
      <c r="D26" s="34">
        <v>0.08</v>
      </c>
      <c r="E26" s="33">
        <v>0.05</v>
      </c>
      <c r="F26" s="34">
        <v>0.09</v>
      </c>
      <c r="G26" s="33">
        <v>0.08</v>
      </c>
      <c r="H26" s="35">
        <v>7.0000000000000007E-2</v>
      </c>
      <c r="I26" s="35">
        <v>0.1</v>
      </c>
      <c r="J26" s="34">
        <v>0.04</v>
      </c>
      <c r="K26" s="33">
        <v>0.06</v>
      </c>
      <c r="L26" s="35">
        <v>0.17</v>
      </c>
      <c r="M26" s="35">
        <v>0.09</v>
      </c>
      <c r="N26" s="34">
        <v>0.01</v>
      </c>
      <c r="O26" s="33">
        <v>0.38</v>
      </c>
      <c r="P26" s="27" t="s">
        <v>43</v>
      </c>
      <c r="Q26" s="27" t="s">
        <v>43</v>
      </c>
      <c r="R26" s="26" t="s">
        <v>43</v>
      </c>
    </row>
    <row r="27" spans="1:18" x14ac:dyDescent="0.2">
      <c r="A27" s="58"/>
      <c r="B27" s="36" t="s">
        <v>468</v>
      </c>
      <c r="C27" s="25"/>
      <c r="D27" s="26"/>
      <c r="E27" s="25"/>
      <c r="F27" s="38" t="s">
        <v>469</v>
      </c>
      <c r="G27" s="25"/>
      <c r="H27" s="27"/>
      <c r="I27" s="39" t="s">
        <v>90</v>
      </c>
      <c r="J27" s="26"/>
      <c r="K27" s="25"/>
      <c r="L27" s="39" t="s">
        <v>470</v>
      </c>
      <c r="M27" s="27"/>
      <c r="N27" s="26"/>
      <c r="O27" s="37" t="s">
        <v>130</v>
      </c>
      <c r="P27" s="27"/>
      <c r="Q27" s="27"/>
      <c r="R27" s="26"/>
    </row>
    <row r="28" spans="1:18" x14ac:dyDescent="0.2">
      <c r="A28" s="58" t="s">
        <v>471</v>
      </c>
      <c r="B28" s="24">
        <v>90</v>
      </c>
      <c r="C28" s="25">
        <v>36</v>
      </c>
      <c r="D28" s="26">
        <v>54</v>
      </c>
      <c r="E28" s="25">
        <v>40</v>
      </c>
      <c r="F28" s="26">
        <v>50</v>
      </c>
      <c r="G28" s="25">
        <v>16</v>
      </c>
      <c r="H28" s="27">
        <v>36</v>
      </c>
      <c r="I28" s="27">
        <v>25</v>
      </c>
      <c r="J28" s="26">
        <v>13</v>
      </c>
      <c r="K28" s="25">
        <v>73</v>
      </c>
      <c r="L28" s="27">
        <v>8</v>
      </c>
      <c r="M28" s="27">
        <v>3</v>
      </c>
      <c r="N28" s="26">
        <v>6</v>
      </c>
      <c r="O28" s="25">
        <v>90</v>
      </c>
      <c r="P28" s="27">
        <v>0</v>
      </c>
      <c r="Q28" s="27">
        <v>0</v>
      </c>
      <c r="R28" s="26">
        <v>0</v>
      </c>
    </row>
    <row r="29" spans="1:18" x14ac:dyDescent="0.2">
      <c r="A29" s="58"/>
      <c r="B29" s="32">
        <v>0.09</v>
      </c>
      <c r="C29" s="33">
        <v>7.0000000000000007E-2</v>
      </c>
      <c r="D29" s="34">
        <v>0.11</v>
      </c>
      <c r="E29" s="33">
        <v>0.08</v>
      </c>
      <c r="F29" s="34">
        <v>0.09</v>
      </c>
      <c r="G29" s="33">
        <v>0.2</v>
      </c>
      <c r="H29" s="35">
        <v>0.12</v>
      </c>
      <c r="I29" s="35">
        <v>0.09</v>
      </c>
      <c r="J29" s="34">
        <v>0.04</v>
      </c>
      <c r="K29" s="33">
        <v>0.1</v>
      </c>
      <c r="L29" s="35">
        <v>0.08</v>
      </c>
      <c r="M29" s="35">
        <v>0.02</v>
      </c>
      <c r="N29" s="34">
        <v>0.08</v>
      </c>
      <c r="O29" s="33">
        <v>0.5</v>
      </c>
      <c r="P29" s="27" t="s">
        <v>43</v>
      </c>
      <c r="Q29" s="27" t="s">
        <v>43</v>
      </c>
      <c r="R29" s="26" t="s">
        <v>43</v>
      </c>
    </row>
    <row r="30" spans="1:18" x14ac:dyDescent="0.2">
      <c r="A30" s="58"/>
      <c r="B30" s="36" t="s">
        <v>419</v>
      </c>
      <c r="C30" s="25"/>
      <c r="D30" s="26"/>
      <c r="E30" s="25"/>
      <c r="F30" s="26"/>
      <c r="G30" s="25"/>
      <c r="H30" s="39" t="s">
        <v>14</v>
      </c>
      <c r="I30" s="39" t="s">
        <v>14</v>
      </c>
      <c r="J30" s="26"/>
      <c r="K30" s="37" t="s">
        <v>6</v>
      </c>
      <c r="L30" s="27"/>
      <c r="M30" s="27"/>
      <c r="N30" s="26"/>
      <c r="O30" s="37" t="s">
        <v>130</v>
      </c>
      <c r="P30" s="27"/>
      <c r="Q30" s="27"/>
      <c r="R30" s="26"/>
    </row>
    <row r="31" spans="1:18" x14ac:dyDescent="0.2">
      <c r="A31" s="58" t="s">
        <v>472</v>
      </c>
      <c r="B31" s="24">
        <v>103</v>
      </c>
      <c r="C31" s="25">
        <v>40</v>
      </c>
      <c r="D31" s="26">
        <v>62</v>
      </c>
      <c r="E31" s="25">
        <v>30</v>
      </c>
      <c r="F31" s="26">
        <v>72</v>
      </c>
      <c r="G31" s="25">
        <v>6</v>
      </c>
      <c r="H31" s="27">
        <v>45</v>
      </c>
      <c r="I31" s="27">
        <v>25</v>
      </c>
      <c r="J31" s="26">
        <v>26</v>
      </c>
      <c r="K31" s="25">
        <v>78</v>
      </c>
      <c r="L31" s="27">
        <v>9</v>
      </c>
      <c r="M31" s="27">
        <v>8</v>
      </c>
      <c r="N31" s="26">
        <v>8</v>
      </c>
      <c r="O31" s="25">
        <v>0</v>
      </c>
      <c r="P31" s="27">
        <v>103</v>
      </c>
      <c r="Q31" s="27">
        <v>0</v>
      </c>
      <c r="R31" s="26">
        <v>0</v>
      </c>
    </row>
    <row r="32" spans="1:18" x14ac:dyDescent="0.2">
      <c r="A32" s="58"/>
      <c r="B32" s="32">
        <v>0.1</v>
      </c>
      <c r="C32" s="33">
        <v>0.08</v>
      </c>
      <c r="D32" s="34">
        <v>0.12</v>
      </c>
      <c r="E32" s="33">
        <v>0.06</v>
      </c>
      <c r="F32" s="34">
        <v>0.14000000000000001</v>
      </c>
      <c r="G32" s="33">
        <v>0.08</v>
      </c>
      <c r="H32" s="35">
        <v>0.15</v>
      </c>
      <c r="I32" s="35">
        <v>0.09</v>
      </c>
      <c r="J32" s="34">
        <v>7.0000000000000007E-2</v>
      </c>
      <c r="K32" s="33">
        <v>0.11</v>
      </c>
      <c r="L32" s="35">
        <v>0.08</v>
      </c>
      <c r="M32" s="35">
        <v>7.0000000000000007E-2</v>
      </c>
      <c r="N32" s="34">
        <v>0.11</v>
      </c>
      <c r="O32" s="25" t="s">
        <v>43</v>
      </c>
      <c r="P32" s="35">
        <v>0.37</v>
      </c>
      <c r="Q32" s="27" t="s">
        <v>43</v>
      </c>
      <c r="R32" s="26" t="s">
        <v>43</v>
      </c>
    </row>
    <row r="33" spans="1:18" x14ac:dyDescent="0.2">
      <c r="A33" s="58"/>
      <c r="B33" s="36" t="s">
        <v>473</v>
      </c>
      <c r="C33" s="25"/>
      <c r="D33" s="38" t="s">
        <v>87</v>
      </c>
      <c r="E33" s="25"/>
      <c r="F33" s="38" t="s">
        <v>33</v>
      </c>
      <c r="G33" s="25"/>
      <c r="H33" s="39" t="s">
        <v>90</v>
      </c>
      <c r="I33" s="27"/>
      <c r="J33" s="26"/>
      <c r="K33" s="37" t="s">
        <v>6</v>
      </c>
      <c r="L33" s="27"/>
      <c r="M33" s="27"/>
      <c r="N33" s="26"/>
      <c r="O33" s="25"/>
      <c r="P33" s="39" t="s">
        <v>423</v>
      </c>
      <c r="Q33" s="27"/>
      <c r="R33" s="26"/>
    </row>
    <row r="34" spans="1:18" x14ac:dyDescent="0.2">
      <c r="A34" s="58" t="s">
        <v>474</v>
      </c>
      <c r="B34" s="24">
        <v>100</v>
      </c>
      <c r="C34" s="25">
        <v>42</v>
      </c>
      <c r="D34" s="26">
        <v>58</v>
      </c>
      <c r="E34" s="25">
        <v>43</v>
      </c>
      <c r="F34" s="26">
        <v>57</v>
      </c>
      <c r="G34" s="25">
        <v>19</v>
      </c>
      <c r="H34" s="27">
        <v>39</v>
      </c>
      <c r="I34" s="27">
        <v>26</v>
      </c>
      <c r="J34" s="26">
        <v>16</v>
      </c>
      <c r="K34" s="25">
        <v>59</v>
      </c>
      <c r="L34" s="27">
        <v>12</v>
      </c>
      <c r="M34" s="27">
        <v>16</v>
      </c>
      <c r="N34" s="26">
        <v>12</v>
      </c>
      <c r="O34" s="25">
        <v>0</v>
      </c>
      <c r="P34" s="27">
        <v>100</v>
      </c>
      <c r="Q34" s="27">
        <v>0</v>
      </c>
      <c r="R34" s="26">
        <v>0</v>
      </c>
    </row>
    <row r="35" spans="1:18" x14ac:dyDescent="0.2">
      <c r="A35" s="58"/>
      <c r="B35" s="32">
        <v>0.1</v>
      </c>
      <c r="C35" s="33">
        <v>0.08</v>
      </c>
      <c r="D35" s="34">
        <v>0.12</v>
      </c>
      <c r="E35" s="33">
        <v>0.09</v>
      </c>
      <c r="F35" s="34">
        <v>0.11</v>
      </c>
      <c r="G35" s="33">
        <v>0.23</v>
      </c>
      <c r="H35" s="35">
        <v>0.13</v>
      </c>
      <c r="I35" s="35">
        <v>0.1</v>
      </c>
      <c r="J35" s="34">
        <v>0.04</v>
      </c>
      <c r="K35" s="33">
        <v>0.08</v>
      </c>
      <c r="L35" s="35">
        <v>0.12</v>
      </c>
      <c r="M35" s="35">
        <v>0.13</v>
      </c>
      <c r="N35" s="34">
        <v>0.16</v>
      </c>
      <c r="O35" s="25" t="s">
        <v>43</v>
      </c>
      <c r="P35" s="35">
        <v>0.36</v>
      </c>
      <c r="Q35" s="27" t="s">
        <v>43</v>
      </c>
      <c r="R35" s="26" t="s">
        <v>43</v>
      </c>
    </row>
    <row r="36" spans="1:18" x14ac:dyDescent="0.2">
      <c r="A36" s="58"/>
      <c r="B36" s="36" t="s">
        <v>430</v>
      </c>
      <c r="C36" s="25"/>
      <c r="D36" s="26"/>
      <c r="E36" s="25"/>
      <c r="F36" s="26"/>
      <c r="G36" s="25"/>
      <c r="H36" s="39" t="s">
        <v>14</v>
      </c>
      <c r="I36" s="39" t="s">
        <v>14</v>
      </c>
      <c r="J36" s="26"/>
      <c r="K36" s="25"/>
      <c r="L36" s="27"/>
      <c r="M36" s="27"/>
      <c r="N36" s="26"/>
      <c r="O36" s="25"/>
      <c r="P36" s="39" t="s">
        <v>423</v>
      </c>
      <c r="Q36" s="27"/>
      <c r="R36" s="26"/>
    </row>
    <row r="37" spans="1:18" x14ac:dyDescent="0.2">
      <c r="A37" s="58" t="s">
        <v>475</v>
      </c>
      <c r="B37" s="24">
        <v>180</v>
      </c>
      <c r="C37" s="25">
        <v>78</v>
      </c>
      <c r="D37" s="26">
        <v>102</v>
      </c>
      <c r="E37" s="25">
        <v>88</v>
      </c>
      <c r="F37" s="26">
        <v>92</v>
      </c>
      <c r="G37" s="25">
        <v>11</v>
      </c>
      <c r="H37" s="27">
        <v>53</v>
      </c>
      <c r="I37" s="27">
        <v>54</v>
      </c>
      <c r="J37" s="26">
        <v>61</v>
      </c>
      <c r="K37" s="25">
        <v>136</v>
      </c>
      <c r="L37" s="27">
        <v>13</v>
      </c>
      <c r="M37" s="27">
        <v>23</v>
      </c>
      <c r="N37" s="26">
        <v>8</v>
      </c>
      <c r="O37" s="25">
        <v>0</v>
      </c>
      <c r="P37" s="27">
        <v>74</v>
      </c>
      <c r="Q37" s="27">
        <v>106</v>
      </c>
      <c r="R37" s="26">
        <v>0</v>
      </c>
    </row>
    <row r="38" spans="1:18" x14ac:dyDescent="0.2">
      <c r="A38" s="58"/>
      <c r="B38" s="32">
        <v>0.18</v>
      </c>
      <c r="C38" s="33">
        <v>0.15</v>
      </c>
      <c r="D38" s="34">
        <v>0.2</v>
      </c>
      <c r="E38" s="33">
        <v>0.18</v>
      </c>
      <c r="F38" s="34">
        <v>0.17</v>
      </c>
      <c r="G38" s="33">
        <v>0.14000000000000001</v>
      </c>
      <c r="H38" s="35">
        <v>0.18</v>
      </c>
      <c r="I38" s="35">
        <v>0.2</v>
      </c>
      <c r="J38" s="34">
        <v>0.17</v>
      </c>
      <c r="K38" s="33">
        <v>0.19</v>
      </c>
      <c r="L38" s="35">
        <v>0.12</v>
      </c>
      <c r="M38" s="35">
        <v>0.19</v>
      </c>
      <c r="N38" s="34">
        <v>0.11</v>
      </c>
      <c r="O38" s="25" t="s">
        <v>43</v>
      </c>
      <c r="P38" s="35">
        <v>0.27</v>
      </c>
      <c r="Q38" s="35">
        <v>0.4</v>
      </c>
      <c r="R38" s="26" t="s">
        <v>43</v>
      </c>
    </row>
    <row r="39" spans="1:18" x14ac:dyDescent="0.2">
      <c r="A39" s="58"/>
      <c r="B39" s="36" t="s">
        <v>476</v>
      </c>
      <c r="C39" s="25"/>
      <c r="D39" s="26"/>
      <c r="E39" s="25"/>
      <c r="F39" s="26"/>
      <c r="G39" s="25"/>
      <c r="H39" s="27"/>
      <c r="I39" s="27"/>
      <c r="J39" s="26"/>
      <c r="K39" s="37" t="s">
        <v>6</v>
      </c>
      <c r="L39" s="27"/>
      <c r="M39" s="27"/>
      <c r="N39" s="26"/>
      <c r="O39" s="25"/>
      <c r="P39" s="39" t="s">
        <v>477</v>
      </c>
      <c r="Q39" s="39" t="s">
        <v>436</v>
      </c>
      <c r="R39" s="26"/>
    </row>
    <row r="40" spans="1:18" x14ac:dyDescent="0.2">
      <c r="A40" s="58" t="s">
        <v>478</v>
      </c>
      <c r="B40" s="24">
        <v>157</v>
      </c>
      <c r="C40" s="25">
        <v>76</v>
      </c>
      <c r="D40" s="26">
        <v>81</v>
      </c>
      <c r="E40" s="25">
        <v>70</v>
      </c>
      <c r="F40" s="26">
        <v>87</v>
      </c>
      <c r="G40" s="25">
        <v>6</v>
      </c>
      <c r="H40" s="27">
        <v>58</v>
      </c>
      <c r="I40" s="27">
        <v>45</v>
      </c>
      <c r="J40" s="26">
        <v>48</v>
      </c>
      <c r="K40" s="25">
        <v>104</v>
      </c>
      <c r="L40" s="27">
        <v>20</v>
      </c>
      <c r="M40" s="27">
        <v>32</v>
      </c>
      <c r="N40" s="26">
        <v>1</v>
      </c>
      <c r="O40" s="25">
        <v>0</v>
      </c>
      <c r="P40" s="27">
        <v>0</v>
      </c>
      <c r="Q40" s="27">
        <v>157</v>
      </c>
      <c r="R40" s="26">
        <v>0</v>
      </c>
    </row>
    <row r="41" spans="1:18" x14ac:dyDescent="0.2">
      <c r="A41" s="58"/>
      <c r="B41" s="32">
        <v>0.16</v>
      </c>
      <c r="C41" s="33">
        <v>0.15</v>
      </c>
      <c r="D41" s="34">
        <v>0.16</v>
      </c>
      <c r="E41" s="33">
        <v>0.15</v>
      </c>
      <c r="F41" s="34">
        <v>0.17</v>
      </c>
      <c r="G41" s="33">
        <v>0.08</v>
      </c>
      <c r="H41" s="35">
        <v>0.19</v>
      </c>
      <c r="I41" s="35">
        <v>0.17</v>
      </c>
      <c r="J41" s="34">
        <v>0.13</v>
      </c>
      <c r="K41" s="33">
        <v>0.15</v>
      </c>
      <c r="L41" s="35">
        <v>0.19</v>
      </c>
      <c r="M41" s="35">
        <v>0.27</v>
      </c>
      <c r="N41" s="34">
        <v>0.01</v>
      </c>
      <c r="O41" s="25" t="s">
        <v>43</v>
      </c>
      <c r="P41" s="27" t="s">
        <v>43</v>
      </c>
      <c r="Q41" s="35">
        <v>0.6</v>
      </c>
      <c r="R41" s="26" t="s">
        <v>43</v>
      </c>
    </row>
    <row r="42" spans="1:18" x14ac:dyDescent="0.2">
      <c r="A42" s="58"/>
      <c r="B42" s="36" t="s">
        <v>479</v>
      </c>
      <c r="C42" s="25"/>
      <c r="D42" s="26"/>
      <c r="E42" s="25"/>
      <c r="F42" s="26"/>
      <c r="G42" s="25"/>
      <c r="H42" s="27"/>
      <c r="I42" s="27"/>
      <c r="J42" s="26"/>
      <c r="K42" s="37" t="s">
        <v>18</v>
      </c>
      <c r="L42" s="39" t="s">
        <v>18</v>
      </c>
      <c r="M42" s="39" t="s">
        <v>442</v>
      </c>
      <c r="N42" s="26"/>
      <c r="O42" s="25"/>
      <c r="P42" s="27"/>
      <c r="Q42" s="39" t="s">
        <v>436</v>
      </c>
      <c r="R42" s="26"/>
    </row>
    <row r="43" spans="1:18" x14ac:dyDescent="0.2">
      <c r="A43" s="58" t="s">
        <v>480</v>
      </c>
      <c r="B43" s="24">
        <v>147</v>
      </c>
      <c r="C43" s="25">
        <v>83</v>
      </c>
      <c r="D43" s="26">
        <v>64</v>
      </c>
      <c r="E43" s="25">
        <v>94</v>
      </c>
      <c r="F43" s="26">
        <v>54</v>
      </c>
      <c r="G43" s="25">
        <v>0</v>
      </c>
      <c r="H43" s="27">
        <v>27</v>
      </c>
      <c r="I43" s="27">
        <v>36</v>
      </c>
      <c r="J43" s="26">
        <v>84</v>
      </c>
      <c r="K43" s="25">
        <v>114</v>
      </c>
      <c r="L43" s="27">
        <v>15</v>
      </c>
      <c r="M43" s="27">
        <v>5</v>
      </c>
      <c r="N43" s="26">
        <v>14</v>
      </c>
      <c r="O43" s="25">
        <v>0</v>
      </c>
      <c r="P43" s="27">
        <v>0</v>
      </c>
      <c r="Q43" s="27">
        <v>0</v>
      </c>
      <c r="R43" s="26">
        <v>147</v>
      </c>
    </row>
    <row r="44" spans="1:18" x14ac:dyDescent="0.2">
      <c r="A44" s="58"/>
      <c r="B44" s="32">
        <v>0.15</v>
      </c>
      <c r="C44" s="33">
        <v>0.16</v>
      </c>
      <c r="D44" s="34">
        <v>0.13</v>
      </c>
      <c r="E44" s="33">
        <v>0.19</v>
      </c>
      <c r="F44" s="34">
        <v>0.1</v>
      </c>
      <c r="G44" s="25" t="s">
        <v>43</v>
      </c>
      <c r="H44" s="35">
        <v>0.09</v>
      </c>
      <c r="I44" s="35">
        <v>0.14000000000000001</v>
      </c>
      <c r="J44" s="34">
        <v>0.23</v>
      </c>
      <c r="K44" s="33">
        <v>0.16</v>
      </c>
      <c r="L44" s="35">
        <v>0.14000000000000001</v>
      </c>
      <c r="M44" s="35">
        <v>0.04</v>
      </c>
      <c r="N44" s="34">
        <v>0.18</v>
      </c>
      <c r="O44" s="25" t="s">
        <v>43</v>
      </c>
      <c r="P44" s="27" t="s">
        <v>43</v>
      </c>
      <c r="Q44" s="27" t="s">
        <v>43</v>
      </c>
      <c r="R44" s="34">
        <v>0.51</v>
      </c>
    </row>
    <row r="45" spans="1:18" x14ac:dyDescent="0.2">
      <c r="A45" s="58"/>
      <c r="B45" s="36" t="s">
        <v>481</v>
      </c>
      <c r="C45" s="25"/>
      <c r="D45" s="26"/>
      <c r="E45" s="37" t="s">
        <v>28</v>
      </c>
      <c r="F45" s="26"/>
      <c r="G45" s="25"/>
      <c r="H45" s="27"/>
      <c r="I45" s="27"/>
      <c r="J45" s="38" t="s">
        <v>251</v>
      </c>
      <c r="K45" s="37" t="s">
        <v>396</v>
      </c>
      <c r="L45" s="27"/>
      <c r="M45" s="27"/>
      <c r="N45" s="38" t="s">
        <v>85</v>
      </c>
      <c r="O45" s="25"/>
      <c r="P45" s="27"/>
      <c r="Q45" s="27"/>
      <c r="R45" s="38" t="s">
        <v>293</v>
      </c>
    </row>
    <row r="46" spans="1:18" x14ac:dyDescent="0.2">
      <c r="A46" s="58" t="s">
        <v>482</v>
      </c>
      <c r="B46" s="24">
        <v>142</v>
      </c>
      <c r="C46" s="25">
        <v>110</v>
      </c>
      <c r="D46" s="26">
        <v>33</v>
      </c>
      <c r="E46" s="25">
        <v>87</v>
      </c>
      <c r="F46" s="26">
        <v>55</v>
      </c>
      <c r="G46" s="25">
        <v>5</v>
      </c>
      <c r="H46" s="27">
        <v>14</v>
      </c>
      <c r="I46" s="27">
        <v>24</v>
      </c>
      <c r="J46" s="26">
        <v>100</v>
      </c>
      <c r="K46" s="25">
        <v>93</v>
      </c>
      <c r="L46" s="27">
        <v>11</v>
      </c>
      <c r="M46" s="27">
        <v>20</v>
      </c>
      <c r="N46" s="26">
        <v>18</v>
      </c>
      <c r="O46" s="25">
        <v>0</v>
      </c>
      <c r="P46" s="27">
        <v>0</v>
      </c>
      <c r="Q46" s="27">
        <v>0</v>
      </c>
      <c r="R46" s="26">
        <v>142</v>
      </c>
    </row>
    <row r="47" spans="1:18" x14ac:dyDescent="0.2">
      <c r="A47" s="58"/>
      <c r="B47" s="32">
        <v>0.14000000000000001</v>
      </c>
      <c r="C47" s="33">
        <v>0.21</v>
      </c>
      <c r="D47" s="34">
        <v>7.0000000000000007E-2</v>
      </c>
      <c r="E47" s="33">
        <v>0.18</v>
      </c>
      <c r="F47" s="34">
        <v>0.1</v>
      </c>
      <c r="G47" s="33">
        <v>0.06</v>
      </c>
      <c r="H47" s="35">
        <v>0.05</v>
      </c>
      <c r="I47" s="35">
        <v>0.09</v>
      </c>
      <c r="J47" s="34">
        <v>0.27</v>
      </c>
      <c r="K47" s="33">
        <v>0.13</v>
      </c>
      <c r="L47" s="35">
        <v>0.1</v>
      </c>
      <c r="M47" s="35">
        <v>0.17</v>
      </c>
      <c r="N47" s="34">
        <v>0.24</v>
      </c>
      <c r="O47" s="25" t="s">
        <v>43</v>
      </c>
      <c r="P47" s="27" t="s">
        <v>43</v>
      </c>
      <c r="Q47" s="27" t="s">
        <v>43</v>
      </c>
      <c r="R47" s="34">
        <v>0.49</v>
      </c>
    </row>
    <row r="48" spans="1:18" x14ac:dyDescent="0.2">
      <c r="A48" s="58"/>
      <c r="B48" s="36" t="s">
        <v>483</v>
      </c>
      <c r="C48" s="37" t="s">
        <v>119</v>
      </c>
      <c r="D48" s="26"/>
      <c r="E48" s="37" t="s">
        <v>28</v>
      </c>
      <c r="F48" s="26"/>
      <c r="G48" s="25"/>
      <c r="H48" s="27"/>
      <c r="I48" s="27"/>
      <c r="J48" s="38" t="s">
        <v>251</v>
      </c>
      <c r="K48" s="25"/>
      <c r="L48" s="27"/>
      <c r="M48" s="27"/>
      <c r="N48" s="38" t="s">
        <v>64</v>
      </c>
      <c r="O48" s="25"/>
      <c r="P48" s="27"/>
      <c r="Q48" s="27"/>
      <c r="R48" s="38" t="s">
        <v>293</v>
      </c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x14ac:dyDescent="0.2">
      <c r="A50" s="58"/>
      <c r="B50" s="32">
        <v>1</v>
      </c>
      <c r="C50" s="33">
        <v>1</v>
      </c>
      <c r="D50" s="34">
        <v>1</v>
      </c>
      <c r="E50" s="33">
        <v>1</v>
      </c>
      <c r="F50" s="34">
        <v>1</v>
      </c>
      <c r="G50" s="33">
        <v>1</v>
      </c>
      <c r="H50" s="35">
        <v>1</v>
      </c>
      <c r="I50" s="35">
        <v>1</v>
      </c>
      <c r="J50" s="34">
        <v>1</v>
      </c>
      <c r="K50" s="33">
        <v>1</v>
      </c>
      <c r="L50" s="35">
        <v>1</v>
      </c>
      <c r="M50" s="35">
        <v>1</v>
      </c>
      <c r="N50" s="34">
        <v>1</v>
      </c>
      <c r="O50" s="33">
        <v>1</v>
      </c>
      <c r="P50" s="35">
        <v>1</v>
      </c>
      <c r="Q50" s="35">
        <v>1</v>
      </c>
      <c r="R50" s="34">
        <v>1</v>
      </c>
    </row>
    <row r="51" spans="1:18" x14ac:dyDescent="0.2">
      <c r="A51" s="58" t="s">
        <v>319</v>
      </c>
      <c r="B51" s="24">
        <v>84007.52</v>
      </c>
      <c r="C51" s="25">
        <v>97009.54</v>
      </c>
      <c r="D51" s="26">
        <v>70648.38</v>
      </c>
      <c r="E51" s="25">
        <v>94829.38</v>
      </c>
      <c r="F51" s="26">
        <v>74153.600000000006</v>
      </c>
      <c r="G51" s="25">
        <v>46600.5</v>
      </c>
      <c r="H51" s="27">
        <v>63767.29</v>
      </c>
      <c r="I51" s="27">
        <v>73637.460000000006</v>
      </c>
      <c r="J51" s="26">
        <v>116445.85</v>
      </c>
      <c r="K51" s="25">
        <v>83597.67</v>
      </c>
      <c r="L51" s="27">
        <v>75836.06</v>
      </c>
      <c r="M51" s="27">
        <v>83418.13</v>
      </c>
      <c r="N51" s="26">
        <v>99868.13</v>
      </c>
      <c r="O51" s="25">
        <v>19124.68</v>
      </c>
      <c r="P51" s="27">
        <v>43963.65</v>
      </c>
      <c r="Q51" s="27">
        <v>80146.759999999995</v>
      </c>
      <c r="R51" s="26">
        <v>166205.95000000001</v>
      </c>
    </row>
    <row r="52" spans="1:18" x14ac:dyDescent="0.2">
      <c r="A52" s="58"/>
      <c r="B52" s="36" t="s">
        <v>455</v>
      </c>
      <c r="C52" s="37" t="s">
        <v>119</v>
      </c>
      <c r="D52" s="26"/>
      <c r="E52" s="37" t="s">
        <v>28</v>
      </c>
      <c r="F52" s="26"/>
      <c r="G52" s="25"/>
      <c r="H52" s="27"/>
      <c r="I52" s="39" t="s">
        <v>316</v>
      </c>
      <c r="J52" s="38" t="s">
        <v>251</v>
      </c>
      <c r="K52" s="25"/>
      <c r="L52" s="27"/>
      <c r="M52" s="27"/>
      <c r="N52" s="26"/>
      <c r="O52" s="25"/>
      <c r="P52" s="39" t="s">
        <v>19</v>
      </c>
      <c r="Q52" s="39" t="s">
        <v>456</v>
      </c>
      <c r="R52" s="38" t="s">
        <v>293</v>
      </c>
    </row>
    <row r="53" spans="1:18" x14ac:dyDescent="0.2">
      <c r="A53" s="58" t="s">
        <v>323</v>
      </c>
      <c r="B53" s="24">
        <v>63137.85</v>
      </c>
      <c r="C53" s="25">
        <v>70188.61</v>
      </c>
      <c r="D53" s="26">
        <v>51726.29</v>
      </c>
      <c r="E53" s="25">
        <v>65134.33</v>
      </c>
      <c r="F53" s="26">
        <v>59637.86</v>
      </c>
      <c r="G53" s="25">
        <v>38772.1</v>
      </c>
      <c r="H53" s="27">
        <v>44226.54</v>
      </c>
      <c r="I53" s="27">
        <v>53633.45</v>
      </c>
      <c r="J53" s="26">
        <v>72467.62</v>
      </c>
      <c r="K53" s="25">
        <v>61298.19</v>
      </c>
      <c r="L53" s="27">
        <v>60491.93</v>
      </c>
      <c r="M53" s="27">
        <v>57745.21</v>
      </c>
      <c r="N53" s="26">
        <v>85790.2</v>
      </c>
      <c r="O53" s="25">
        <v>6710.71</v>
      </c>
      <c r="P53" s="27">
        <v>8084.99</v>
      </c>
      <c r="Q53" s="27">
        <v>11309.7</v>
      </c>
      <c r="R53" s="26">
        <v>52612.84</v>
      </c>
    </row>
    <row r="54" spans="1:18" x14ac:dyDescent="0.2">
      <c r="A54" s="58" t="s">
        <v>324</v>
      </c>
      <c r="B54" s="24">
        <v>1986.69</v>
      </c>
      <c r="C54" s="25">
        <v>3207</v>
      </c>
      <c r="D54" s="26">
        <v>2244.73</v>
      </c>
      <c r="E54" s="25">
        <v>3020.53</v>
      </c>
      <c r="F54" s="26">
        <v>2554.61</v>
      </c>
      <c r="G54" s="25">
        <v>9693.02</v>
      </c>
      <c r="H54" s="27">
        <v>3251.6</v>
      </c>
      <c r="I54" s="27">
        <v>2595.5</v>
      </c>
      <c r="J54" s="26">
        <v>3707.77</v>
      </c>
      <c r="K54" s="25">
        <v>2085.41</v>
      </c>
      <c r="L54" s="27">
        <v>8012.35</v>
      </c>
      <c r="M54" s="27">
        <v>8705.42</v>
      </c>
      <c r="N54" s="26">
        <v>12788.85</v>
      </c>
      <c r="O54" s="25">
        <v>511.69</v>
      </c>
      <c r="P54" s="27">
        <v>497.6</v>
      </c>
      <c r="Q54" s="27">
        <v>694.75</v>
      </c>
      <c r="R54" s="26">
        <v>2993.04</v>
      </c>
    </row>
    <row r="55" spans="1:18" ht="13.5" thickBot="1" x14ac:dyDescent="0.25">
      <c r="A55" s="59" t="s">
        <v>325</v>
      </c>
      <c r="B55" s="53">
        <v>67500</v>
      </c>
      <c r="C55" s="47">
        <v>80000</v>
      </c>
      <c r="D55" s="48">
        <v>55000</v>
      </c>
      <c r="E55" s="47">
        <v>80000</v>
      </c>
      <c r="F55" s="48">
        <v>55000</v>
      </c>
      <c r="G55" s="47">
        <v>45000</v>
      </c>
      <c r="H55" s="50">
        <v>55000</v>
      </c>
      <c r="I55" s="50">
        <v>55000</v>
      </c>
      <c r="J55" s="48">
        <v>112500</v>
      </c>
      <c r="K55" s="47">
        <v>67500</v>
      </c>
      <c r="L55" s="50">
        <v>67500</v>
      </c>
      <c r="M55" s="50">
        <v>67500</v>
      </c>
      <c r="N55" s="48">
        <v>55000</v>
      </c>
      <c r="O55" s="47">
        <v>17500</v>
      </c>
      <c r="P55" s="50">
        <v>45000</v>
      </c>
      <c r="Q55" s="50">
        <v>80000</v>
      </c>
      <c r="R55" s="48">
        <v>137500</v>
      </c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7" display="Back to ToC" xr:uid="{97ECCC3D-806A-4868-8D14-89EFB1040BC5}"/>
  </hyperlinks>
  <pageMargins left="0.7" right="0.7" top="0.75" bottom="0.75" header="0.3" footer="0.3"/>
  <drawing r:id="rId1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FBF490-4187-4FD0-B9F4-245371AC6267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484</v>
      </c>
    </row>
    <row r="9" spans="1:18" x14ac:dyDescent="0.2">
      <c r="A9" s="45" t="s">
        <v>485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486</v>
      </c>
      <c r="B22" s="24">
        <v>11</v>
      </c>
      <c r="C22" s="25">
        <v>7</v>
      </c>
      <c r="D22" s="26">
        <v>4</v>
      </c>
      <c r="E22" s="25">
        <v>5</v>
      </c>
      <c r="F22" s="26">
        <v>6</v>
      </c>
      <c r="G22" s="25">
        <v>0</v>
      </c>
      <c r="H22" s="27">
        <v>6</v>
      </c>
      <c r="I22" s="27">
        <v>4</v>
      </c>
      <c r="J22" s="26">
        <v>1</v>
      </c>
      <c r="K22" s="25">
        <v>3</v>
      </c>
      <c r="L22" s="27">
        <v>7</v>
      </c>
      <c r="M22" s="27">
        <v>0</v>
      </c>
      <c r="N22" s="26">
        <v>1</v>
      </c>
      <c r="O22" s="25">
        <v>0</v>
      </c>
      <c r="P22" s="27">
        <v>7</v>
      </c>
      <c r="Q22" s="27">
        <v>4</v>
      </c>
      <c r="R22" s="26">
        <v>1</v>
      </c>
    </row>
    <row r="23" spans="1:18" x14ac:dyDescent="0.2">
      <c r="A23" s="58"/>
      <c r="B23" s="32">
        <v>0.01</v>
      </c>
      <c r="C23" s="33">
        <v>0.01</v>
      </c>
      <c r="D23" s="34">
        <v>0.01</v>
      </c>
      <c r="E23" s="33">
        <v>0.01</v>
      </c>
      <c r="F23" s="34">
        <v>0.01</v>
      </c>
      <c r="G23" s="25" t="s">
        <v>43</v>
      </c>
      <c r="H23" s="35">
        <v>0.02</v>
      </c>
      <c r="I23" s="35">
        <v>0.01</v>
      </c>
      <c r="J23" s="26">
        <v>0</v>
      </c>
      <c r="K23" s="25">
        <v>0</v>
      </c>
      <c r="L23" s="35">
        <v>7.0000000000000007E-2</v>
      </c>
      <c r="M23" s="27" t="s">
        <v>43</v>
      </c>
      <c r="N23" s="34">
        <v>0.01</v>
      </c>
      <c r="O23" s="25" t="s">
        <v>43</v>
      </c>
      <c r="P23" s="35">
        <v>0.02</v>
      </c>
      <c r="Q23" s="35">
        <v>0.01</v>
      </c>
      <c r="R23" s="26">
        <v>0</v>
      </c>
    </row>
    <row r="24" spans="1:18" x14ac:dyDescent="0.2">
      <c r="A24" s="58"/>
      <c r="B24" s="36" t="s">
        <v>222</v>
      </c>
      <c r="C24" s="25"/>
      <c r="D24" s="26"/>
      <c r="E24" s="25"/>
      <c r="F24" s="26"/>
      <c r="G24" s="25"/>
      <c r="H24" s="27"/>
      <c r="I24" s="27"/>
      <c r="J24" s="26"/>
      <c r="K24" s="25"/>
      <c r="L24" s="39" t="s">
        <v>47</v>
      </c>
      <c r="M24" s="27"/>
      <c r="N24" s="26"/>
      <c r="O24" s="25"/>
      <c r="P24" s="39" t="s">
        <v>73</v>
      </c>
      <c r="Q24" s="27"/>
      <c r="R24" s="26"/>
    </row>
    <row r="25" spans="1:18" x14ac:dyDescent="0.2">
      <c r="A25" s="58" t="s">
        <v>487</v>
      </c>
      <c r="B25" s="24">
        <v>8</v>
      </c>
      <c r="C25" s="25">
        <v>3</v>
      </c>
      <c r="D25" s="26">
        <v>6</v>
      </c>
      <c r="E25" s="25">
        <v>4</v>
      </c>
      <c r="F25" s="26">
        <v>4</v>
      </c>
      <c r="G25" s="25">
        <v>0</v>
      </c>
      <c r="H25" s="27">
        <v>3</v>
      </c>
      <c r="I25" s="27">
        <v>2</v>
      </c>
      <c r="J25" s="26">
        <v>3</v>
      </c>
      <c r="K25" s="25">
        <v>7</v>
      </c>
      <c r="L25" s="27">
        <v>0</v>
      </c>
      <c r="M25" s="27">
        <v>0</v>
      </c>
      <c r="N25" s="26">
        <v>1</v>
      </c>
      <c r="O25" s="25">
        <v>1</v>
      </c>
      <c r="P25" s="27">
        <v>3</v>
      </c>
      <c r="Q25" s="27">
        <v>4</v>
      </c>
      <c r="R25" s="26">
        <v>1</v>
      </c>
    </row>
    <row r="26" spans="1:18" x14ac:dyDescent="0.2">
      <c r="A26" s="58"/>
      <c r="B26" s="32">
        <v>0.01</v>
      </c>
      <c r="C26" s="25">
        <v>0</v>
      </c>
      <c r="D26" s="34">
        <v>0.01</v>
      </c>
      <c r="E26" s="33">
        <v>0.01</v>
      </c>
      <c r="F26" s="34">
        <v>0.01</v>
      </c>
      <c r="G26" s="25" t="s">
        <v>43</v>
      </c>
      <c r="H26" s="35">
        <v>0.01</v>
      </c>
      <c r="I26" s="35">
        <v>0.01</v>
      </c>
      <c r="J26" s="34">
        <v>0.01</v>
      </c>
      <c r="K26" s="33">
        <v>0.01</v>
      </c>
      <c r="L26" s="27" t="s">
        <v>43</v>
      </c>
      <c r="M26" s="27" t="s">
        <v>43</v>
      </c>
      <c r="N26" s="34">
        <v>0.01</v>
      </c>
      <c r="O26" s="25">
        <v>0</v>
      </c>
      <c r="P26" s="35">
        <v>0.01</v>
      </c>
      <c r="Q26" s="35">
        <v>0.01</v>
      </c>
      <c r="R26" s="26">
        <v>0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488</v>
      </c>
      <c r="B28" s="24">
        <v>31</v>
      </c>
      <c r="C28" s="25">
        <v>11</v>
      </c>
      <c r="D28" s="26">
        <v>20</v>
      </c>
      <c r="E28" s="25">
        <v>13</v>
      </c>
      <c r="F28" s="26">
        <v>18</v>
      </c>
      <c r="G28" s="25">
        <v>0</v>
      </c>
      <c r="H28" s="27">
        <v>4</v>
      </c>
      <c r="I28" s="27">
        <v>10</v>
      </c>
      <c r="J28" s="26">
        <v>17</v>
      </c>
      <c r="K28" s="25">
        <v>16</v>
      </c>
      <c r="L28" s="27">
        <v>1</v>
      </c>
      <c r="M28" s="27">
        <v>2</v>
      </c>
      <c r="N28" s="26">
        <v>12</v>
      </c>
      <c r="O28" s="25">
        <v>5</v>
      </c>
      <c r="P28" s="27">
        <v>9</v>
      </c>
      <c r="Q28" s="27">
        <v>8</v>
      </c>
      <c r="R28" s="26">
        <v>9</v>
      </c>
    </row>
    <row r="29" spans="1:18" x14ac:dyDescent="0.2">
      <c r="A29" s="58"/>
      <c r="B29" s="32">
        <v>0.03</v>
      </c>
      <c r="C29" s="33">
        <v>0.02</v>
      </c>
      <c r="D29" s="34">
        <v>0.04</v>
      </c>
      <c r="E29" s="33">
        <v>0.03</v>
      </c>
      <c r="F29" s="34">
        <v>0.03</v>
      </c>
      <c r="G29" s="25" t="s">
        <v>43</v>
      </c>
      <c r="H29" s="35">
        <v>0.01</v>
      </c>
      <c r="I29" s="35">
        <v>0.04</v>
      </c>
      <c r="J29" s="34">
        <v>0.05</v>
      </c>
      <c r="K29" s="33">
        <v>0.02</v>
      </c>
      <c r="L29" s="35">
        <v>0.01</v>
      </c>
      <c r="M29" s="35">
        <v>0.02</v>
      </c>
      <c r="N29" s="34">
        <v>0.15</v>
      </c>
      <c r="O29" s="33">
        <v>0.03</v>
      </c>
      <c r="P29" s="35">
        <v>0.03</v>
      </c>
      <c r="Q29" s="35">
        <v>0.03</v>
      </c>
      <c r="R29" s="34">
        <v>0.03</v>
      </c>
    </row>
    <row r="30" spans="1:18" x14ac:dyDescent="0.2">
      <c r="A30" s="58"/>
      <c r="B30" s="36" t="s">
        <v>15</v>
      </c>
      <c r="C30" s="25"/>
      <c r="D30" s="26"/>
      <c r="E30" s="25"/>
      <c r="F30" s="26"/>
      <c r="G30" s="25"/>
      <c r="H30" s="27"/>
      <c r="I30" s="27"/>
      <c r="J30" s="38" t="s">
        <v>80</v>
      </c>
      <c r="K30" s="25"/>
      <c r="L30" s="27"/>
      <c r="M30" s="27"/>
      <c r="N30" s="38" t="s">
        <v>347</v>
      </c>
      <c r="O30" s="25"/>
      <c r="P30" s="27"/>
      <c r="Q30" s="27"/>
      <c r="R30" s="26"/>
    </row>
    <row r="31" spans="1:18" x14ac:dyDescent="0.2">
      <c r="A31" s="58" t="s">
        <v>489</v>
      </c>
      <c r="B31" s="24">
        <v>105</v>
      </c>
      <c r="C31" s="25">
        <v>52</v>
      </c>
      <c r="D31" s="26">
        <v>53</v>
      </c>
      <c r="E31" s="25">
        <v>53</v>
      </c>
      <c r="F31" s="26">
        <v>51</v>
      </c>
      <c r="G31" s="25">
        <v>13</v>
      </c>
      <c r="H31" s="27">
        <v>14</v>
      </c>
      <c r="I31" s="27">
        <v>20</v>
      </c>
      <c r="J31" s="26">
        <v>59</v>
      </c>
      <c r="K31" s="25">
        <v>60</v>
      </c>
      <c r="L31" s="27">
        <v>7</v>
      </c>
      <c r="M31" s="27">
        <v>20</v>
      </c>
      <c r="N31" s="26">
        <v>18</v>
      </c>
      <c r="O31" s="25">
        <v>13</v>
      </c>
      <c r="P31" s="27">
        <v>22</v>
      </c>
      <c r="Q31" s="27">
        <v>31</v>
      </c>
      <c r="R31" s="26">
        <v>39</v>
      </c>
    </row>
    <row r="32" spans="1:18" x14ac:dyDescent="0.2">
      <c r="A32" s="58"/>
      <c r="B32" s="32">
        <v>0.1</v>
      </c>
      <c r="C32" s="33">
        <v>0.1</v>
      </c>
      <c r="D32" s="34">
        <v>0.11</v>
      </c>
      <c r="E32" s="33">
        <v>0.11</v>
      </c>
      <c r="F32" s="34">
        <v>0.1</v>
      </c>
      <c r="G32" s="33">
        <v>0.15</v>
      </c>
      <c r="H32" s="35">
        <v>0.05</v>
      </c>
      <c r="I32" s="35">
        <v>7.0000000000000007E-2</v>
      </c>
      <c r="J32" s="34">
        <v>0.16</v>
      </c>
      <c r="K32" s="33">
        <v>0.08</v>
      </c>
      <c r="L32" s="35">
        <v>7.0000000000000007E-2</v>
      </c>
      <c r="M32" s="35">
        <v>0.17</v>
      </c>
      <c r="N32" s="34">
        <v>0.23</v>
      </c>
      <c r="O32" s="33">
        <v>7.0000000000000007E-2</v>
      </c>
      <c r="P32" s="35">
        <v>0.08</v>
      </c>
      <c r="Q32" s="35">
        <v>0.12</v>
      </c>
      <c r="R32" s="34">
        <v>0.13</v>
      </c>
    </row>
    <row r="33" spans="1:18" x14ac:dyDescent="0.2">
      <c r="A33" s="58"/>
      <c r="B33" s="36" t="s">
        <v>490</v>
      </c>
      <c r="C33" s="25"/>
      <c r="D33" s="26"/>
      <c r="E33" s="25"/>
      <c r="F33" s="26"/>
      <c r="G33" s="25"/>
      <c r="H33" s="27"/>
      <c r="I33" s="27"/>
      <c r="J33" s="38" t="s">
        <v>251</v>
      </c>
      <c r="K33" s="25"/>
      <c r="L33" s="27"/>
      <c r="M33" s="27"/>
      <c r="N33" s="38" t="s">
        <v>491</v>
      </c>
      <c r="O33" s="25"/>
      <c r="P33" s="27"/>
      <c r="Q33" s="27"/>
      <c r="R33" s="26"/>
    </row>
    <row r="34" spans="1:18" x14ac:dyDescent="0.2">
      <c r="A34" s="58" t="s">
        <v>492</v>
      </c>
      <c r="B34" s="24">
        <v>20</v>
      </c>
      <c r="C34" s="25">
        <v>14</v>
      </c>
      <c r="D34" s="26">
        <v>6</v>
      </c>
      <c r="E34" s="25">
        <v>12</v>
      </c>
      <c r="F34" s="26">
        <v>8</v>
      </c>
      <c r="G34" s="25">
        <v>0</v>
      </c>
      <c r="H34" s="27">
        <v>3</v>
      </c>
      <c r="I34" s="27">
        <v>10</v>
      </c>
      <c r="J34" s="26">
        <v>6</v>
      </c>
      <c r="K34" s="25">
        <v>14</v>
      </c>
      <c r="L34" s="27">
        <v>0</v>
      </c>
      <c r="M34" s="27">
        <v>5</v>
      </c>
      <c r="N34" s="26">
        <v>1</v>
      </c>
      <c r="O34" s="25">
        <v>2</v>
      </c>
      <c r="P34" s="27">
        <v>8</v>
      </c>
      <c r="Q34" s="27">
        <v>3</v>
      </c>
      <c r="R34" s="26">
        <v>7</v>
      </c>
    </row>
    <row r="35" spans="1:18" x14ac:dyDescent="0.2">
      <c r="A35" s="58"/>
      <c r="B35" s="32">
        <v>0.02</v>
      </c>
      <c r="C35" s="33">
        <v>0.03</v>
      </c>
      <c r="D35" s="34">
        <v>0.01</v>
      </c>
      <c r="E35" s="33">
        <v>0.02</v>
      </c>
      <c r="F35" s="34">
        <v>0.02</v>
      </c>
      <c r="G35" s="25" t="s">
        <v>43</v>
      </c>
      <c r="H35" s="35">
        <v>0.01</v>
      </c>
      <c r="I35" s="35">
        <v>0.04</v>
      </c>
      <c r="J35" s="34">
        <v>0.02</v>
      </c>
      <c r="K35" s="33">
        <v>0.02</v>
      </c>
      <c r="L35" s="27" t="s">
        <v>43</v>
      </c>
      <c r="M35" s="35">
        <v>0.04</v>
      </c>
      <c r="N35" s="34">
        <v>0.01</v>
      </c>
      <c r="O35" s="33">
        <v>0.01</v>
      </c>
      <c r="P35" s="35">
        <v>0.03</v>
      </c>
      <c r="Q35" s="35">
        <v>0.01</v>
      </c>
      <c r="R35" s="34">
        <v>0.02</v>
      </c>
    </row>
    <row r="36" spans="1:18" x14ac:dyDescent="0.2">
      <c r="A36" s="58"/>
      <c r="B36" s="24"/>
      <c r="C36" s="25"/>
      <c r="D36" s="26"/>
      <c r="E36" s="25"/>
      <c r="F36" s="26"/>
      <c r="G36" s="25"/>
      <c r="H36" s="27"/>
      <c r="I36" s="39" t="s">
        <v>6</v>
      </c>
      <c r="J36" s="26"/>
      <c r="K36" s="25"/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493</v>
      </c>
      <c r="B37" s="24">
        <v>19</v>
      </c>
      <c r="C37" s="25">
        <v>15</v>
      </c>
      <c r="D37" s="26">
        <v>5</v>
      </c>
      <c r="E37" s="25">
        <v>13</v>
      </c>
      <c r="F37" s="26">
        <v>6</v>
      </c>
      <c r="G37" s="25">
        <v>0</v>
      </c>
      <c r="H37" s="27">
        <v>9</v>
      </c>
      <c r="I37" s="27">
        <v>8</v>
      </c>
      <c r="J37" s="26">
        <v>2</v>
      </c>
      <c r="K37" s="25">
        <v>13</v>
      </c>
      <c r="L37" s="27">
        <v>0</v>
      </c>
      <c r="M37" s="27">
        <v>4</v>
      </c>
      <c r="N37" s="26">
        <v>2</v>
      </c>
      <c r="O37" s="25">
        <v>3</v>
      </c>
      <c r="P37" s="27">
        <v>0</v>
      </c>
      <c r="Q37" s="27">
        <v>4</v>
      </c>
      <c r="R37" s="26">
        <v>11</v>
      </c>
    </row>
    <row r="38" spans="1:18" x14ac:dyDescent="0.2">
      <c r="A38" s="58"/>
      <c r="B38" s="32">
        <v>0.02</v>
      </c>
      <c r="C38" s="33">
        <v>0.03</v>
      </c>
      <c r="D38" s="34">
        <v>0.01</v>
      </c>
      <c r="E38" s="33">
        <v>0.03</v>
      </c>
      <c r="F38" s="34">
        <v>0.01</v>
      </c>
      <c r="G38" s="25" t="s">
        <v>43</v>
      </c>
      <c r="H38" s="35">
        <v>0.03</v>
      </c>
      <c r="I38" s="35">
        <v>0.03</v>
      </c>
      <c r="J38" s="34">
        <v>0.01</v>
      </c>
      <c r="K38" s="33">
        <v>0.02</v>
      </c>
      <c r="L38" s="27" t="s">
        <v>43</v>
      </c>
      <c r="M38" s="35">
        <v>0.04</v>
      </c>
      <c r="N38" s="34">
        <v>0.03</v>
      </c>
      <c r="O38" s="33">
        <v>0.02</v>
      </c>
      <c r="P38" s="27">
        <v>0</v>
      </c>
      <c r="Q38" s="35">
        <v>0.02</v>
      </c>
      <c r="R38" s="34">
        <v>0.04</v>
      </c>
    </row>
    <row r="39" spans="1:18" x14ac:dyDescent="0.2">
      <c r="A39" s="58"/>
      <c r="B39" s="36" t="s">
        <v>494</v>
      </c>
      <c r="C39" s="25"/>
      <c r="D39" s="26"/>
      <c r="E39" s="25"/>
      <c r="F39" s="26"/>
      <c r="G39" s="25"/>
      <c r="H39" s="39" t="s">
        <v>77</v>
      </c>
      <c r="I39" s="39" t="s">
        <v>14</v>
      </c>
      <c r="J39" s="26"/>
      <c r="K39" s="25"/>
      <c r="L39" s="27"/>
      <c r="M39" s="27"/>
      <c r="N39" s="26"/>
      <c r="O39" s="25"/>
      <c r="P39" s="27"/>
      <c r="Q39" s="27"/>
      <c r="R39" s="38" t="s">
        <v>227</v>
      </c>
    </row>
    <row r="40" spans="1:18" x14ac:dyDescent="0.2">
      <c r="A40" s="58" t="s">
        <v>495</v>
      </c>
      <c r="B40" s="24">
        <v>7</v>
      </c>
      <c r="C40" s="25">
        <v>7</v>
      </c>
      <c r="D40" s="26">
        <v>0</v>
      </c>
      <c r="E40" s="25">
        <v>0</v>
      </c>
      <c r="F40" s="26">
        <v>7</v>
      </c>
      <c r="G40" s="25">
        <v>6</v>
      </c>
      <c r="H40" s="27">
        <v>0</v>
      </c>
      <c r="I40" s="27">
        <v>0</v>
      </c>
      <c r="J40" s="26">
        <v>1</v>
      </c>
      <c r="K40" s="25">
        <v>1</v>
      </c>
      <c r="L40" s="27">
        <v>6</v>
      </c>
      <c r="M40" s="27">
        <v>0</v>
      </c>
      <c r="N40" s="26">
        <v>0</v>
      </c>
      <c r="O40" s="25">
        <v>6</v>
      </c>
      <c r="P40" s="27">
        <v>0</v>
      </c>
      <c r="Q40" s="27">
        <v>0</v>
      </c>
      <c r="R40" s="26">
        <v>1</v>
      </c>
    </row>
    <row r="41" spans="1:18" x14ac:dyDescent="0.2">
      <c r="A41" s="58"/>
      <c r="B41" s="32">
        <v>0.01</v>
      </c>
      <c r="C41" s="33">
        <v>0.01</v>
      </c>
      <c r="D41" s="26" t="s">
        <v>43</v>
      </c>
      <c r="E41" s="25" t="s">
        <v>43</v>
      </c>
      <c r="F41" s="34">
        <v>0.01</v>
      </c>
      <c r="G41" s="33">
        <v>0.08</v>
      </c>
      <c r="H41" s="27" t="s">
        <v>43</v>
      </c>
      <c r="I41" s="27" t="s">
        <v>43</v>
      </c>
      <c r="J41" s="26">
        <v>0</v>
      </c>
      <c r="K41" s="25">
        <v>0</v>
      </c>
      <c r="L41" s="35">
        <v>0.06</v>
      </c>
      <c r="M41" s="27" t="s">
        <v>43</v>
      </c>
      <c r="N41" s="26" t="s">
        <v>43</v>
      </c>
      <c r="O41" s="33">
        <v>0.03</v>
      </c>
      <c r="P41" s="27" t="s">
        <v>43</v>
      </c>
      <c r="Q41" s="27" t="s">
        <v>43</v>
      </c>
      <c r="R41" s="26">
        <v>0</v>
      </c>
    </row>
    <row r="42" spans="1:18" x14ac:dyDescent="0.2">
      <c r="A42" s="58"/>
      <c r="B42" s="36" t="s">
        <v>15</v>
      </c>
      <c r="C42" s="37" t="s">
        <v>374</v>
      </c>
      <c r="D42" s="26"/>
      <c r="E42" s="25"/>
      <c r="F42" s="38" t="s">
        <v>469</v>
      </c>
      <c r="G42" s="25"/>
      <c r="H42" s="27"/>
      <c r="I42" s="27"/>
      <c r="J42" s="26"/>
      <c r="K42" s="25"/>
      <c r="L42" s="39" t="s">
        <v>47</v>
      </c>
      <c r="M42" s="27"/>
      <c r="N42" s="26"/>
      <c r="O42" s="37" t="s">
        <v>130</v>
      </c>
      <c r="P42" s="27"/>
      <c r="Q42" s="27"/>
      <c r="R42" s="26"/>
    </row>
    <row r="43" spans="1:18" x14ac:dyDescent="0.2">
      <c r="A43" s="58" t="s">
        <v>496</v>
      </c>
      <c r="B43" s="24">
        <v>13</v>
      </c>
      <c r="C43" s="25">
        <v>1</v>
      </c>
      <c r="D43" s="26">
        <v>12</v>
      </c>
      <c r="E43" s="25">
        <v>2</v>
      </c>
      <c r="F43" s="26">
        <v>11</v>
      </c>
      <c r="G43" s="25">
        <v>0</v>
      </c>
      <c r="H43" s="27">
        <v>7</v>
      </c>
      <c r="I43" s="27">
        <v>3</v>
      </c>
      <c r="J43" s="26">
        <v>4</v>
      </c>
      <c r="K43" s="25">
        <v>12</v>
      </c>
      <c r="L43" s="27">
        <v>0</v>
      </c>
      <c r="M43" s="27">
        <v>0</v>
      </c>
      <c r="N43" s="26">
        <v>1</v>
      </c>
      <c r="O43" s="25">
        <v>1</v>
      </c>
      <c r="P43" s="27">
        <v>8</v>
      </c>
      <c r="Q43" s="27">
        <v>2</v>
      </c>
      <c r="R43" s="26">
        <v>1</v>
      </c>
    </row>
    <row r="44" spans="1:18" x14ac:dyDescent="0.2">
      <c r="A44" s="58"/>
      <c r="B44" s="32">
        <v>0.01</v>
      </c>
      <c r="C44" s="25">
        <v>0</v>
      </c>
      <c r="D44" s="34">
        <v>0.02</v>
      </c>
      <c r="E44" s="25">
        <v>0</v>
      </c>
      <c r="F44" s="34">
        <v>0.02</v>
      </c>
      <c r="G44" s="25" t="s">
        <v>43</v>
      </c>
      <c r="H44" s="35">
        <v>0.02</v>
      </c>
      <c r="I44" s="35">
        <v>0.01</v>
      </c>
      <c r="J44" s="34">
        <v>0.01</v>
      </c>
      <c r="K44" s="33">
        <v>0.02</v>
      </c>
      <c r="L44" s="27" t="s">
        <v>43</v>
      </c>
      <c r="M44" s="27" t="s">
        <v>43</v>
      </c>
      <c r="N44" s="34">
        <v>0.01</v>
      </c>
      <c r="O44" s="33">
        <v>0.01</v>
      </c>
      <c r="P44" s="35">
        <v>0.03</v>
      </c>
      <c r="Q44" s="35">
        <v>0.01</v>
      </c>
      <c r="R44" s="26">
        <v>0</v>
      </c>
    </row>
    <row r="45" spans="1:18" x14ac:dyDescent="0.2">
      <c r="A45" s="58"/>
      <c r="B45" s="36" t="s">
        <v>497</v>
      </c>
      <c r="C45" s="25"/>
      <c r="D45" s="38" t="s">
        <v>114</v>
      </c>
      <c r="E45" s="25"/>
      <c r="F45" s="26"/>
      <c r="G45" s="25"/>
      <c r="H45" s="27"/>
      <c r="I45" s="27"/>
      <c r="J45" s="26"/>
      <c r="K45" s="37" t="s">
        <v>6</v>
      </c>
      <c r="L45" s="27"/>
      <c r="M45" s="27"/>
      <c r="N45" s="26"/>
      <c r="O45" s="25"/>
      <c r="P45" s="27"/>
      <c r="Q45" s="27"/>
      <c r="R45" s="26"/>
    </row>
    <row r="46" spans="1:18" x14ac:dyDescent="0.2">
      <c r="A46" s="58" t="s">
        <v>498</v>
      </c>
      <c r="B46" s="24">
        <v>69</v>
      </c>
      <c r="C46" s="25">
        <v>35</v>
      </c>
      <c r="D46" s="26">
        <v>34</v>
      </c>
      <c r="E46" s="25">
        <v>42</v>
      </c>
      <c r="F46" s="26">
        <v>27</v>
      </c>
      <c r="G46" s="25">
        <v>0</v>
      </c>
      <c r="H46" s="27">
        <v>25</v>
      </c>
      <c r="I46" s="27">
        <v>29</v>
      </c>
      <c r="J46" s="26">
        <v>15</v>
      </c>
      <c r="K46" s="25">
        <v>43</v>
      </c>
      <c r="L46" s="27">
        <v>4</v>
      </c>
      <c r="M46" s="27">
        <v>22</v>
      </c>
      <c r="N46" s="26">
        <v>0</v>
      </c>
      <c r="O46" s="25">
        <v>6</v>
      </c>
      <c r="P46" s="27">
        <v>22</v>
      </c>
      <c r="Q46" s="27">
        <v>29</v>
      </c>
      <c r="R46" s="26">
        <v>12</v>
      </c>
    </row>
    <row r="47" spans="1:18" x14ac:dyDescent="0.2">
      <c r="A47" s="58"/>
      <c r="B47" s="32">
        <v>7.0000000000000007E-2</v>
      </c>
      <c r="C47" s="33">
        <v>7.0000000000000007E-2</v>
      </c>
      <c r="D47" s="34">
        <v>7.0000000000000007E-2</v>
      </c>
      <c r="E47" s="33">
        <v>0.09</v>
      </c>
      <c r="F47" s="34">
        <v>0.05</v>
      </c>
      <c r="G47" s="25" t="s">
        <v>43</v>
      </c>
      <c r="H47" s="35">
        <v>0.08</v>
      </c>
      <c r="I47" s="35">
        <v>0.11</v>
      </c>
      <c r="J47" s="34">
        <v>0.04</v>
      </c>
      <c r="K47" s="33">
        <v>0.06</v>
      </c>
      <c r="L47" s="35">
        <v>0.04</v>
      </c>
      <c r="M47" s="35">
        <v>0.18</v>
      </c>
      <c r="N47" s="26" t="s">
        <v>43</v>
      </c>
      <c r="O47" s="33">
        <v>0.03</v>
      </c>
      <c r="P47" s="35">
        <v>0.08</v>
      </c>
      <c r="Q47" s="35">
        <v>0.11</v>
      </c>
      <c r="R47" s="34">
        <v>0.04</v>
      </c>
    </row>
    <row r="48" spans="1:18" x14ac:dyDescent="0.2">
      <c r="A48" s="58"/>
      <c r="B48" s="36" t="s">
        <v>499</v>
      </c>
      <c r="C48" s="25"/>
      <c r="D48" s="26"/>
      <c r="E48" s="25"/>
      <c r="F48" s="26"/>
      <c r="G48" s="25"/>
      <c r="H48" s="39" t="s">
        <v>77</v>
      </c>
      <c r="I48" s="39" t="s">
        <v>90</v>
      </c>
      <c r="J48" s="26"/>
      <c r="K48" s="25"/>
      <c r="L48" s="27"/>
      <c r="M48" s="39" t="s">
        <v>500</v>
      </c>
      <c r="N48" s="26"/>
      <c r="O48" s="25"/>
      <c r="P48" s="27"/>
      <c r="Q48" s="39" t="s">
        <v>477</v>
      </c>
      <c r="R48" s="26"/>
    </row>
    <row r="49" spans="1:18" x14ac:dyDescent="0.2">
      <c r="A49" s="58" t="s">
        <v>501</v>
      </c>
      <c r="B49" s="24">
        <v>27</v>
      </c>
      <c r="C49" s="25">
        <v>20</v>
      </c>
      <c r="D49" s="26">
        <v>7</v>
      </c>
      <c r="E49" s="25">
        <v>11</v>
      </c>
      <c r="F49" s="26">
        <v>16</v>
      </c>
      <c r="G49" s="25">
        <v>0</v>
      </c>
      <c r="H49" s="27">
        <v>4</v>
      </c>
      <c r="I49" s="27">
        <v>13</v>
      </c>
      <c r="J49" s="26">
        <v>10</v>
      </c>
      <c r="K49" s="25">
        <v>15</v>
      </c>
      <c r="L49" s="27">
        <v>11</v>
      </c>
      <c r="M49" s="27">
        <v>1</v>
      </c>
      <c r="N49" s="26">
        <v>0</v>
      </c>
      <c r="O49" s="25">
        <v>3</v>
      </c>
      <c r="P49" s="27">
        <v>14</v>
      </c>
      <c r="Q49" s="27">
        <v>8</v>
      </c>
      <c r="R49" s="26">
        <v>3</v>
      </c>
    </row>
    <row r="50" spans="1:18" x14ac:dyDescent="0.2">
      <c r="A50" s="58"/>
      <c r="B50" s="32">
        <v>0.03</v>
      </c>
      <c r="C50" s="33">
        <v>0.04</v>
      </c>
      <c r="D50" s="34">
        <v>0.01</v>
      </c>
      <c r="E50" s="33">
        <v>0.02</v>
      </c>
      <c r="F50" s="34">
        <v>0.03</v>
      </c>
      <c r="G50" s="25" t="s">
        <v>43</v>
      </c>
      <c r="H50" s="35">
        <v>0.01</v>
      </c>
      <c r="I50" s="35">
        <v>0.05</v>
      </c>
      <c r="J50" s="34">
        <v>0.03</v>
      </c>
      <c r="K50" s="33">
        <v>0.02</v>
      </c>
      <c r="L50" s="35">
        <v>0.1</v>
      </c>
      <c r="M50" s="35">
        <v>0.01</v>
      </c>
      <c r="N50" s="26" t="s">
        <v>43</v>
      </c>
      <c r="O50" s="33">
        <v>0.01</v>
      </c>
      <c r="P50" s="35">
        <v>0.05</v>
      </c>
      <c r="Q50" s="35">
        <v>0.03</v>
      </c>
      <c r="R50" s="34">
        <v>0.01</v>
      </c>
    </row>
    <row r="51" spans="1:18" x14ac:dyDescent="0.2">
      <c r="A51" s="58"/>
      <c r="B51" s="36" t="s">
        <v>502</v>
      </c>
      <c r="C51" s="37" t="s">
        <v>374</v>
      </c>
      <c r="D51" s="26"/>
      <c r="E51" s="25"/>
      <c r="F51" s="26"/>
      <c r="G51" s="25"/>
      <c r="H51" s="27"/>
      <c r="I51" s="39" t="s">
        <v>46</v>
      </c>
      <c r="J51" s="26"/>
      <c r="K51" s="25"/>
      <c r="L51" s="39" t="s">
        <v>503</v>
      </c>
      <c r="M51" s="27"/>
      <c r="N51" s="26"/>
      <c r="O51" s="25"/>
      <c r="P51" s="39" t="s">
        <v>98</v>
      </c>
      <c r="Q51" s="27"/>
      <c r="R51" s="26"/>
    </row>
    <row r="52" spans="1:18" x14ac:dyDescent="0.2">
      <c r="A52" s="58" t="s">
        <v>504</v>
      </c>
      <c r="B52" s="24">
        <v>5</v>
      </c>
      <c r="C52" s="25">
        <v>1</v>
      </c>
      <c r="D52" s="26">
        <v>3</v>
      </c>
      <c r="E52" s="25">
        <v>1</v>
      </c>
      <c r="F52" s="26">
        <v>3</v>
      </c>
      <c r="G52" s="25">
        <v>0</v>
      </c>
      <c r="H52" s="27">
        <v>0</v>
      </c>
      <c r="I52" s="27">
        <v>1</v>
      </c>
      <c r="J52" s="26">
        <v>4</v>
      </c>
      <c r="K52" s="25">
        <v>2</v>
      </c>
      <c r="L52" s="27">
        <v>0</v>
      </c>
      <c r="M52" s="27">
        <v>0</v>
      </c>
      <c r="N52" s="26">
        <v>2</v>
      </c>
      <c r="O52" s="25">
        <v>0</v>
      </c>
      <c r="P52" s="27">
        <v>0</v>
      </c>
      <c r="Q52" s="27">
        <v>1</v>
      </c>
      <c r="R52" s="26">
        <v>3</v>
      </c>
    </row>
    <row r="53" spans="1:18" x14ac:dyDescent="0.2">
      <c r="A53" s="58"/>
      <c r="B53" s="24">
        <v>0</v>
      </c>
      <c r="C53" s="25">
        <v>0</v>
      </c>
      <c r="D53" s="34">
        <v>0.01</v>
      </c>
      <c r="E53" s="25">
        <v>0</v>
      </c>
      <c r="F53" s="34">
        <v>0.01</v>
      </c>
      <c r="G53" s="25" t="s">
        <v>43</v>
      </c>
      <c r="H53" s="27" t="s">
        <v>43</v>
      </c>
      <c r="I53" s="27">
        <v>0</v>
      </c>
      <c r="J53" s="34">
        <v>0.01</v>
      </c>
      <c r="K53" s="25">
        <v>0</v>
      </c>
      <c r="L53" s="27" t="s">
        <v>43</v>
      </c>
      <c r="M53" s="27" t="s">
        <v>43</v>
      </c>
      <c r="N53" s="34">
        <v>0.03</v>
      </c>
      <c r="O53" s="25">
        <v>0</v>
      </c>
      <c r="P53" s="27" t="s">
        <v>43</v>
      </c>
      <c r="Q53" s="27">
        <v>0</v>
      </c>
      <c r="R53" s="34">
        <v>0.01</v>
      </c>
    </row>
    <row r="54" spans="1:18" x14ac:dyDescent="0.2">
      <c r="A54" s="58"/>
      <c r="B54" s="36" t="s">
        <v>15</v>
      </c>
      <c r="C54" s="25"/>
      <c r="D54" s="26"/>
      <c r="E54" s="25"/>
      <c r="F54" s="26"/>
      <c r="G54" s="25"/>
      <c r="H54" s="27"/>
      <c r="I54" s="27"/>
      <c r="J54" s="26"/>
      <c r="K54" s="25"/>
      <c r="L54" s="27"/>
      <c r="M54" s="27"/>
      <c r="N54" s="38" t="s">
        <v>52</v>
      </c>
      <c r="O54" s="25"/>
      <c r="P54" s="27"/>
      <c r="Q54" s="27"/>
      <c r="R54" s="26"/>
    </row>
    <row r="55" spans="1:18" x14ac:dyDescent="0.2">
      <c r="A55" s="58" t="s">
        <v>505</v>
      </c>
      <c r="B55" s="24">
        <v>6</v>
      </c>
      <c r="C55" s="25">
        <v>4</v>
      </c>
      <c r="D55" s="26">
        <v>3</v>
      </c>
      <c r="E55" s="25">
        <v>3</v>
      </c>
      <c r="F55" s="26">
        <v>4</v>
      </c>
      <c r="G55" s="25">
        <v>0</v>
      </c>
      <c r="H55" s="27">
        <v>2</v>
      </c>
      <c r="I55" s="27">
        <v>2</v>
      </c>
      <c r="J55" s="26">
        <v>3</v>
      </c>
      <c r="K55" s="25">
        <v>6</v>
      </c>
      <c r="L55" s="27">
        <v>0</v>
      </c>
      <c r="M55" s="27">
        <v>0</v>
      </c>
      <c r="N55" s="26">
        <v>0</v>
      </c>
      <c r="O55" s="25">
        <v>1</v>
      </c>
      <c r="P55" s="27">
        <v>1</v>
      </c>
      <c r="Q55" s="27">
        <v>2</v>
      </c>
      <c r="R55" s="26">
        <v>3</v>
      </c>
    </row>
    <row r="56" spans="1:18" x14ac:dyDescent="0.2">
      <c r="A56" s="58"/>
      <c r="B56" s="32">
        <v>0.01</v>
      </c>
      <c r="C56" s="33">
        <v>0.01</v>
      </c>
      <c r="D56" s="34">
        <v>0.01</v>
      </c>
      <c r="E56" s="33">
        <v>0.01</v>
      </c>
      <c r="F56" s="34">
        <v>0.01</v>
      </c>
      <c r="G56" s="25" t="s">
        <v>43</v>
      </c>
      <c r="H56" s="35">
        <v>0.01</v>
      </c>
      <c r="I56" s="35">
        <v>0.01</v>
      </c>
      <c r="J56" s="34">
        <v>0.01</v>
      </c>
      <c r="K56" s="33">
        <v>0.01</v>
      </c>
      <c r="L56" s="27" t="s">
        <v>43</v>
      </c>
      <c r="M56" s="27" t="s">
        <v>43</v>
      </c>
      <c r="N56" s="26" t="s">
        <v>43</v>
      </c>
      <c r="O56" s="33">
        <v>0.01</v>
      </c>
      <c r="P56" s="27">
        <v>0</v>
      </c>
      <c r="Q56" s="35">
        <v>0.01</v>
      </c>
      <c r="R56" s="34">
        <v>0.01</v>
      </c>
    </row>
    <row r="57" spans="1:18" x14ac:dyDescent="0.2">
      <c r="A57" s="58"/>
      <c r="B57" s="24"/>
      <c r="C57" s="25"/>
      <c r="D57" s="26"/>
      <c r="E57" s="25"/>
      <c r="F57" s="26"/>
      <c r="G57" s="25"/>
      <c r="H57" s="27"/>
      <c r="I57" s="27"/>
      <c r="J57" s="26"/>
      <c r="K57" s="37" t="s">
        <v>6</v>
      </c>
      <c r="L57" s="27"/>
      <c r="M57" s="27"/>
      <c r="N57" s="26"/>
      <c r="O57" s="25"/>
      <c r="P57" s="27"/>
      <c r="Q57" s="27"/>
      <c r="R57" s="26"/>
    </row>
    <row r="58" spans="1:18" x14ac:dyDescent="0.2">
      <c r="A58" s="58" t="s">
        <v>506</v>
      </c>
      <c r="B58" s="24">
        <v>7</v>
      </c>
      <c r="C58" s="25">
        <v>0</v>
      </c>
      <c r="D58" s="26">
        <v>7</v>
      </c>
      <c r="E58" s="25">
        <v>2</v>
      </c>
      <c r="F58" s="26">
        <v>5</v>
      </c>
      <c r="G58" s="25">
        <v>0</v>
      </c>
      <c r="H58" s="27">
        <v>4</v>
      </c>
      <c r="I58" s="27">
        <v>2</v>
      </c>
      <c r="J58" s="26">
        <v>1</v>
      </c>
      <c r="K58" s="25">
        <v>7</v>
      </c>
      <c r="L58" s="27">
        <v>0</v>
      </c>
      <c r="M58" s="27">
        <v>0</v>
      </c>
      <c r="N58" s="26">
        <v>0</v>
      </c>
      <c r="O58" s="25">
        <v>2</v>
      </c>
      <c r="P58" s="27">
        <v>2</v>
      </c>
      <c r="Q58" s="27">
        <v>2</v>
      </c>
      <c r="R58" s="26">
        <v>1</v>
      </c>
    </row>
    <row r="59" spans="1:18" x14ac:dyDescent="0.2">
      <c r="A59" s="58"/>
      <c r="B59" s="32">
        <v>0.01</v>
      </c>
      <c r="C59" s="25">
        <v>0</v>
      </c>
      <c r="D59" s="34">
        <v>0.01</v>
      </c>
      <c r="E59" s="25">
        <v>0</v>
      </c>
      <c r="F59" s="34">
        <v>0.01</v>
      </c>
      <c r="G59" s="25" t="s">
        <v>43</v>
      </c>
      <c r="H59" s="35">
        <v>0.01</v>
      </c>
      <c r="I59" s="35">
        <v>0.01</v>
      </c>
      <c r="J59" s="26">
        <v>0</v>
      </c>
      <c r="K59" s="33">
        <v>0.01</v>
      </c>
      <c r="L59" s="27" t="s">
        <v>43</v>
      </c>
      <c r="M59" s="27" t="s">
        <v>43</v>
      </c>
      <c r="N59" s="26" t="s">
        <v>43</v>
      </c>
      <c r="O59" s="33">
        <v>0.01</v>
      </c>
      <c r="P59" s="35">
        <v>0.01</v>
      </c>
      <c r="Q59" s="35">
        <v>0.01</v>
      </c>
      <c r="R59" s="26">
        <v>0</v>
      </c>
    </row>
    <row r="60" spans="1:18" x14ac:dyDescent="0.2">
      <c r="A60" s="58"/>
      <c r="B60" s="36" t="s">
        <v>7</v>
      </c>
      <c r="C60" s="25"/>
      <c r="D60" s="38" t="s">
        <v>179</v>
      </c>
      <c r="E60" s="25"/>
      <c r="F60" s="26"/>
      <c r="G60" s="25"/>
      <c r="H60" s="27"/>
      <c r="I60" s="27"/>
      <c r="J60" s="26"/>
      <c r="K60" s="37" t="s">
        <v>6</v>
      </c>
      <c r="L60" s="27"/>
      <c r="M60" s="27"/>
      <c r="N60" s="26"/>
      <c r="O60" s="25"/>
      <c r="P60" s="27"/>
      <c r="Q60" s="27"/>
      <c r="R60" s="26"/>
    </row>
    <row r="61" spans="1:18" x14ac:dyDescent="0.2">
      <c r="A61" s="58" t="s">
        <v>507</v>
      </c>
      <c r="B61" s="24">
        <v>34</v>
      </c>
      <c r="C61" s="25">
        <v>17</v>
      </c>
      <c r="D61" s="26">
        <v>16</v>
      </c>
      <c r="E61" s="25">
        <v>15</v>
      </c>
      <c r="F61" s="26">
        <v>18</v>
      </c>
      <c r="G61" s="25">
        <v>0</v>
      </c>
      <c r="H61" s="27">
        <v>12</v>
      </c>
      <c r="I61" s="27">
        <v>8</v>
      </c>
      <c r="J61" s="26">
        <v>14</v>
      </c>
      <c r="K61" s="25">
        <v>22</v>
      </c>
      <c r="L61" s="27">
        <v>8</v>
      </c>
      <c r="M61" s="27">
        <v>1</v>
      </c>
      <c r="N61" s="26">
        <v>3</v>
      </c>
      <c r="O61" s="25">
        <v>12</v>
      </c>
      <c r="P61" s="27">
        <v>7</v>
      </c>
      <c r="Q61" s="27">
        <v>3</v>
      </c>
      <c r="R61" s="26">
        <v>13</v>
      </c>
    </row>
    <row r="62" spans="1:18" x14ac:dyDescent="0.2">
      <c r="A62" s="58"/>
      <c r="B62" s="32">
        <v>0.03</v>
      </c>
      <c r="C62" s="33">
        <v>0.03</v>
      </c>
      <c r="D62" s="34">
        <v>0.03</v>
      </c>
      <c r="E62" s="33">
        <v>0.03</v>
      </c>
      <c r="F62" s="34">
        <v>0.03</v>
      </c>
      <c r="G62" s="25" t="s">
        <v>43</v>
      </c>
      <c r="H62" s="35">
        <v>0.04</v>
      </c>
      <c r="I62" s="35">
        <v>0.03</v>
      </c>
      <c r="J62" s="34">
        <v>0.04</v>
      </c>
      <c r="K62" s="33">
        <v>0.03</v>
      </c>
      <c r="L62" s="35">
        <v>7.0000000000000007E-2</v>
      </c>
      <c r="M62" s="35">
        <v>0.01</v>
      </c>
      <c r="N62" s="34">
        <v>0.03</v>
      </c>
      <c r="O62" s="33">
        <v>7.0000000000000007E-2</v>
      </c>
      <c r="P62" s="35">
        <v>0.02</v>
      </c>
      <c r="Q62" s="35">
        <v>0.01</v>
      </c>
      <c r="R62" s="34">
        <v>0.04</v>
      </c>
    </row>
    <row r="63" spans="1:18" x14ac:dyDescent="0.2">
      <c r="A63" s="58"/>
      <c r="B63" s="36" t="s">
        <v>61</v>
      </c>
      <c r="C63" s="25"/>
      <c r="D63" s="26"/>
      <c r="E63" s="25"/>
      <c r="F63" s="26"/>
      <c r="G63" s="25"/>
      <c r="H63" s="27"/>
      <c r="I63" s="27"/>
      <c r="J63" s="26"/>
      <c r="K63" s="25"/>
      <c r="L63" s="27"/>
      <c r="M63" s="27"/>
      <c r="N63" s="26"/>
      <c r="O63" s="37" t="s">
        <v>57</v>
      </c>
      <c r="P63" s="27"/>
      <c r="Q63" s="27"/>
      <c r="R63" s="38" t="s">
        <v>61</v>
      </c>
    </row>
    <row r="64" spans="1:18" x14ac:dyDescent="0.2">
      <c r="A64" s="58" t="s">
        <v>508</v>
      </c>
      <c r="B64" s="24">
        <v>15</v>
      </c>
      <c r="C64" s="25">
        <v>7</v>
      </c>
      <c r="D64" s="26">
        <v>8</v>
      </c>
      <c r="E64" s="25">
        <v>6</v>
      </c>
      <c r="F64" s="26">
        <v>9</v>
      </c>
      <c r="G64" s="25">
        <v>0</v>
      </c>
      <c r="H64" s="27">
        <v>5</v>
      </c>
      <c r="I64" s="27">
        <v>4</v>
      </c>
      <c r="J64" s="26">
        <v>5</v>
      </c>
      <c r="K64" s="25">
        <v>14</v>
      </c>
      <c r="L64" s="27">
        <v>1</v>
      </c>
      <c r="M64" s="27">
        <v>0</v>
      </c>
      <c r="N64" s="26">
        <v>0</v>
      </c>
      <c r="O64" s="25">
        <v>1</v>
      </c>
      <c r="P64" s="27">
        <v>5</v>
      </c>
      <c r="Q64" s="27">
        <v>4</v>
      </c>
      <c r="R64" s="26">
        <v>6</v>
      </c>
    </row>
    <row r="65" spans="1:18" x14ac:dyDescent="0.2">
      <c r="A65" s="58"/>
      <c r="B65" s="32">
        <v>0.01</v>
      </c>
      <c r="C65" s="33">
        <v>0.01</v>
      </c>
      <c r="D65" s="34">
        <v>0.02</v>
      </c>
      <c r="E65" s="33">
        <v>0.01</v>
      </c>
      <c r="F65" s="34">
        <v>0.02</v>
      </c>
      <c r="G65" s="25" t="s">
        <v>43</v>
      </c>
      <c r="H65" s="35">
        <v>0.02</v>
      </c>
      <c r="I65" s="35">
        <v>0.02</v>
      </c>
      <c r="J65" s="34">
        <v>0.01</v>
      </c>
      <c r="K65" s="33">
        <v>0.02</v>
      </c>
      <c r="L65" s="35">
        <v>0.01</v>
      </c>
      <c r="M65" s="27" t="s">
        <v>43</v>
      </c>
      <c r="N65" s="26" t="s">
        <v>43</v>
      </c>
      <c r="O65" s="25">
        <v>0</v>
      </c>
      <c r="P65" s="35">
        <v>0.02</v>
      </c>
      <c r="Q65" s="35">
        <v>0.01</v>
      </c>
      <c r="R65" s="34">
        <v>0.02</v>
      </c>
    </row>
    <row r="66" spans="1:18" x14ac:dyDescent="0.2">
      <c r="A66" s="58"/>
      <c r="B66" s="24"/>
      <c r="C66" s="25"/>
      <c r="D66" s="26"/>
      <c r="E66" s="25"/>
      <c r="F66" s="26"/>
      <c r="G66" s="25"/>
      <c r="H66" s="27"/>
      <c r="I66" s="27"/>
      <c r="J66" s="26"/>
      <c r="K66" s="37" t="s">
        <v>6</v>
      </c>
      <c r="L66" s="27"/>
      <c r="M66" s="27"/>
      <c r="N66" s="26"/>
      <c r="O66" s="25"/>
      <c r="P66" s="27"/>
      <c r="Q66" s="27"/>
      <c r="R66" s="26"/>
    </row>
    <row r="67" spans="1:18" x14ac:dyDescent="0.2">
      <c r="A67" s="58" t="s">
        <v>509</v>
      </c>
      <c r="B67" s="24">
        <v>5</v>
      </c>
      <c r="C67" s="25">
        <v>3</v>
      </c>
      <c r="D67" s="26">
        <v>2</v>
      </c>
      <c r="E67" s="25">
        <v>2</v>
      </c>
      <c r="F67" s="26">
        <v>3</v>
      </c>
      <c r="G67" s="25">
        <v>0</v>
      </c>
      <c r="H67" s="27">
        <v>1</v>
      </c>
      <c r="I67" s="27">
        <v>3</v>
      </c>
      <c r="J67" s="26">
        <v>2</v>
      </c>
      <c r="K67" s="25">
        <v>5</v>
      </c>
      <c r="L67" s="27">
        <v>1</v>
      </c>
      <c r="M67" s="27">
        <v>0</v>
      </c>
      <c r="N67" s="26">
        <v>0</v>
      </c>
      <c r="O67" s="25">
        <v>2</v>
      </c>
      <c r="P67" s="27">
        <v>1</v>
      </c>
      <c r="Q67" s="27">
        <v>1</v>
      </c>
      <c r="R67" s="26">
        <v>1</v>
      </c>
    </row>
    <row r="68" spans="1:18" x14ac:dyDescent="0.2">
      <c r="A68" s="58"/>
      <c r="B68" s="32">
        <v>0.01</v>
      </c>
      <c r="C68" s="33">
        <v>0.01</v>
      </c>
      <c r="D68" s="26">
        <v>0</v>
      </c>
      <c r="E68" s="25">
        <v>0</v>
      </c>
      <c r="F68" s="34">
        <v>0.01</v>
      </c>
      <c r="G68" s="25" t="s">
        <v>43</v>
      </c>
      <c r="H68" s="27">
        <v>0</v>
      </c>
      <c r="I68" s="35">
        <v>0.01</v>
      </c>
      <c r="J68" s="34">
        <v>0.01</v>
      </c>
      <c r="K68" s="33">
        <v>0.01</v>
      </c>
      <c r="L68" s="35">
        <v>0.01</v>
      </c>
      <c r="M68" s="27" t="s">
        <v>43</v>
      </c>
      <c r="N68" s="26" t="s">
        <v>43</v>
      </c>
      <c r="O68" s="33">
        <v>0.01</v>
      </c>
      <c r="P68" s="27">
        <v>0</v>
      </c>
      <c r="Q68" s="27">
        <v>0</v>
      </c>
      <c r="R68" s="34">
        <v>0.01</v>
      </c>
    </row>
    <row r="69" spans="1:18" x14ac:dyDescent="0.2">
      <c r="A69" s="58"/>
      <c r="B69" s="24"/>
      <c r="C69" s="25"/>
      <c r="D69" s="26"/>
      <c r="E69" s="25"/>
      <c r="F69" s="26"/>
      <c r="G69" s="25"/>
      <c r="H69" s="27"/>
      <c r="I69" s="27"/>
      <c r="J69" s="26"/>
      <c r="K69" s="37" t="s">
        <v>6</v>
      </c>
      <c r="L69" s="27"/>
      <c r="M69" s="27"/>
      <c r="N69" s="26"/>
      <c r="O69" s="25"/>
      <c r="P69" s="27"/>
      <c r="Q69" s="27"/>
      <c r="R69" s="26"/>
    </row>
    <row r="70" spans="1:18" x14ac:dyDescent="0.2">
      <c r="A70" s="58" t="s">
        <v>510</v>
      </c>
      <c r="B70" s="24">
        <v>18</v>
      </c>
      <c r="C70" s="25">
        <v>10</v>
      </c>
      <c r="D70" s="26">
        <v>8</v>
      </c>
      <c r="E70" s="25">
        <v>8</v>
      </c>
      <c r="F70" s="26">
        <v>10</v>
      </c>
      <c r="G70" s="25">
        <v>0</v>
      </c>
      <c r="H70" s="27">
        <v>4</v>
      </c>
      <c r="I70" s="27">
        <v>6</v>
      </c>
      <c r="J70" s="26">
        <v>7</v>
      </c>
      <c r="K70" s="25">
        <v>16</v>
      </c>
      <c r="L70" s="27">
        <v>0</v>
      </c>
      <c r="M70" s="27">
        <v>0</v>
      </c>
      <c r="N70" s="26">
        <v>1</v>
      </c>
      <c r="O70" s="25">
        <v>4</v>
      </c>
      <c r="P70" s="27">
        <v>6</v>
      </c>
      <c r="Q70" s="27">
        <v>3</v>
      </c>
      <c r="R70" s="26">
        <v>4</v>
      </c>
    </row>
    <row r="71" spans="1:18" x14ac:dyDescent="0.2">
      <c r="A71" s="58"/>
      <c r="B71" s="32">
        <v>0.02</v>
      </c>
      <c r="C71" s="33">
        <v>0.02</v>
      </c>
      <c r="D71" s="34">
        <v>0.02</v>
      </c>
      <c r="E71" s="33">
        <v>0.02</v>
      </c>
      <c r="F71" s="34">
        <v>0.02</v>
      </c>
      <c r="G71" s="25" t="s">
        <v>43</v>
      </c>
      <c r="H71" s="35">
        <v>0.01</v>
      </c>
      <c r="I71" s="35">
        <v>0.02</v>
      </c>
      <c r="J71" s="34">
        <v>0.02</v>
      </c>
      <c r="K71" s="33">
        <v>0.02</v>
      </c>
      <c r="L71" s="27" t="s">
        <v>43</v>
      </c>
      <c r="M71" s="27" t="s">
        <v>43</v>
      </c>
      <c r="N71" s="34">
        <v>0.02</v>
      </c>
      <c r="O71" s="33">
        <v>0.02</v>
      </c>
      <c r="P71" s="35">
        <v>0.02</v>
      </c>
      <c r="Q71" s="35">
        <v>0.01</v>
      </c>
      <c r="R71" s="34">
        <v>0.02</v>
      </c>
    </row>
    <row r="72" spans="1:18" x14ac:dyDescent="0.2">
      <c r="A72" s="58"/>
      <c r="B72" s="24"/>
      <c r="C72" s="25"/>
      <c r="D72" s="26"/>
      <c r="E72" s="25"/>
      <c r="F72" s="26"/>
      <c r="G72" s="25"/>
      <c r="H72" s="27"/>
      <c r="I72" s="27"/>
      <c r="J72" s="26"/>
      <c r="K72" s="37" t="s">
        <v>6</v>
      </c>
      <c r="L72" s="27"/>
      <c r="M72" s="27"/>
      <c r="N72" s="26"/>
      <c r="O72" s="25"/>
      <c r="P72" s="27"/>
      <c r="Q72" s="27"/>
      <c r="R72" s="26"/>
    </row>
    <row r="73" spans="1:18" x14ac:dyDescent="0.2">
      <c r="A73" s="58" t="s">
        <v>511</v>
      </c>
      <c r="B73" s="24">
        <v>12</v>
      </c>
      <c r="C73" s="25">
        <v>8</v>
      </c>
      <c r="D73" s="26">
        <v>4</v>
      </c>
      <c r="E73" s="25">
        <v>3</v>
      </c>
      <c r="F73" s="26">
        <v>9</v>
      </c>
      <c r="G73" s="25">
        <v>0</v>
      </c>
      <c r="H73" s="27">
        <v>4</v>
      </c>
      <c r="I73" s="27">
        <v>4</v>
      </c>
      <c r="J73" s="26">
        <v>5</v>
      </c>
      <c r="K73" s="25">
        <v>9</v>
      </c>
      <c r="L73" s="27">
        <v>2</v>
      </c>
      <c r="M73" s="27">
        <v>0</v>
      </c>
      <c r="N73" s="26">
        <v>2</v>
      </c>
      <c r="O73" s="25">
        <v>2</v>
      </c>
      <c r="P73" s="27">
        <v>3</v>
      </c>
      <c r="Q73" s="27">
        <v>3</v>
      </c>
      <c r="R73" s="26">
        <v>4</v>
      </c>
    </row>
    <row r="74" spans="1:18" x14ac:dyDescent="0.2">
      <c r="A74" s="58"/>
      <c r="B74" s="32">
        <v>0.01</v>
      </c>
      <c r="C74" s="33">
        <v>0.02</v>
      </c>
      <c r="D74" s="34">
        <v>0.01</v>
      </c>
      <c r="E74" s="33">
        <v>0.01</v>
      </c>
      <c r="F74" s="34">
        <v>0.02</v>
      </c>
      <c r="G74" s="25" t="s">
        <v>43</v>
      </c>
      <c r="H74" s="35">
        <v>0.01</v>
      </c>
      <c r="I74" s="35">
        <v>0.01</v>
      </c>
      <c r="J74" s="34">
        <v>0.01</v>
      </c>
      <c r="K74" s="33">
        <v>0.01</v>
      </c>
      <c r="L74" s="35">
        <v>0.02</v>
      </c>
      <c r="M74" s="27" t="s">
        <v>43</v>
      </c>
      <c r="N74" s="34">
        <v>0.02</v>
      </c>
      <c r="O74" s="33">
        <v>0.01</v>
      </c>
      <c r="P74" s="35">
        <v>0.01</v>
      </c>
      <c r="Q74" s="35">
        <v>0.01</v>
      </c>
      <c r="R74" s="34">
        <v>0.01</v>
      </c>
    </row>
    <row r="75" spans="1:18" x14ac:dyDescent="0.2">
      <c r="A75" s="58"/>
      <c r="B75" s="24"/>
      <c r="C75" s="25"/>
      <c r="D75" s="26"/>
      <c r="E75" s="25"/>
      <c r="F75" s="26"/>
      <c r="G75" s="25"/>
      <c r="H75" s="27"/>
      <c r="I75" s="27"/>
      <c r="J75" s="26"/>
      <c r="K75" s="25"/>
      <c r="L75" s="27"/>
      <c r="M75" s="27"/>
      <c r="N75" s="26"/>
      <c r="O75" s="25"/>
      <c r="P75" s="27"/>
      <c r="Q75" s="27"/>
      <c r="R75" s="26"/>
    </row>
    <row r="76" spans="1:18" x14ac:dyDescent="0.2">
      <c r="A76" s="58" t="s">
        <v>512</v>
      </c>
      <c r="B76" s="24">
        <v>21</v>
      </c>
      <c r="C76" s="25">
        <v>3</v>
      </c>
      <c r="D76" s="26">
        <v>18</v>
      </c>
      <c r="E76" s="25">
        <v>10</v>
      </c>
      <c r="F76" s="26">
        <v>11</v>
      </c>
      <c r="G76" s="25">
        <v>0</v>
      </c>
      <c r="H76" s="27">
        <v>5</v>
      </c>
      <c r="I76" s="27">
        <v>5</v>
      </c>
      <c r="J76" s="26">
        <v>11</v>
      </c>
      <c r="K76" s="25">
        <v>21</v>
      </c>
      <c r="L76" s="27">
        <v>0</v>
      </c>
      <c r="M76" s="27">
        <v>0</v>
      </c>
      <c r="N76" s="26">
        <v>0</v>
      </c>
      <c r="O76" s="25">
        <v>6</v>
      </c>
      <c r="P76" s="27">
        <v>2</v>
      </c>
      <c r="Q76" s="27">
        <v>7</v>
      </c>
      <c r="R76" s="26">
        <v>6</v>
      </c>
    </row>
    <row r="77" spans="1:18" x14ac:dyDescent="0.2">
      <c r="A77" s="58"/>
      <c r="B77" s="32">
        <v>0.02</v>
      </c>
      <c r="C77" s="33">
        <v>0.01</v>
      </c>
      <c r="D77" s="34">
        <v>0.04</v>
      </c>
      <c r="E77" s="33">
        <v>0.02</v>
      </c>
      <c r="F77" s="34">
        <v>0.02</v>
      </c>
      <c r="G77" s="25" t="s">
        <v>43</v>
      </c>
      <c r="H77" s="35">
        <v>0.02</v>
      </c>
      <c r="I77" s="35">
        <v>0.02</v>
      </c>
      <c r="J77" s="34">
        <v>0.03</v>
      </c>
      <c r="K77" s="33">
        <v>0.03</v>
      </c>
      <c r="L77" s="27" t="s">
        <v>43</v>
      </c>
      <c r="M77" s="27" t="s">
        <v>43</v>
      </c>
      <c r="N77" s="26" t="s">
        <v>43</v>
      </c>
      <c r="O77" s="33">
        <v>0.03</v>
      </c>
      <c r="P77" s="35">
        <v>0.01</v>
      </c>
      <c r="Q77" s="35">
        <v>0.03</v>
      </c>
      <c r="R77" s="34">
        <v>0.02</v>
      </c>
    </row>
    <row r="78" spans="1:18" x14ac:dyDescent="0.2">
      <c r="A78" s="58"/>
      <c r="B78" s="36" t="s">
        <v>7</v>
      </c>
      <c r="C78" s="25"/>
      <c r="D78" s="38" t="s">
        <v>114</v>
      </c>
      <c r="E78" s="25"/>
      <c r="F78" s="26"/>
      <c r="G78" s="25"/>
      <c r="H78" s="27"/>
      <c r="I78" s="27"/>
      <c r="J78" s="26"/>
      <c r="K78" s="37" t="s">
        <v>6</v>
      </c>
      <c r="L78" s="27"/>
      <c r="M78" s="27"/>
      <c r="N78" s="26"/>
      <c r="O78" s="25"/>
      <c r="P78" s="27"/>
      <c r="Q78" s="27"/>
      <c r="R78" s="26"/>
    </row>
    <row r="79" spans="1:18" x14ac:dyDescent="0.2">
      <c r="A79" s="58" t="s">
        <v>513</v>
      </c>
      <c r="B79" s="24">
        <v>19</v>
      </c>
      <c r="C79" s="25">
        <v>5</v>
      </c>
      <c r="D79" s="26">
        <v>13</v>
      </c>
      <c r="E79" s="25">
        <v>4</v>
      </c>
      <c r="F79" s="26">
        <v>15</v>
      </c>
      <c r="G79" s="25">
        <v>6</v>
      </c>
      <c r="H79" s="27">
        <v>2</v>
      </c>
      <c r="I79" s="27">
        <v>2</v>
      </c>
      <c r="J79" s="26">
        <v>8</v>
      </c>
      <c r="K79" s="25">
        <v>11</v>
      </c>
      <c r="L79" s="27">
        <v>8</v>
      </c>
      <c r="M79" s="27">
        <v>0</v>
      </c>
      <c r="N79" s="26">
        <v>0</v>
      </c>
      <c r="O79" s="25">
        <v>0</v>
      </c>
      <c r="P79" s="27">
        <v>10</v>
      </c>
      <c r="Q79" s="27">
        <v>3</v>
      </c>
      <c r="R79" s="26">
        <v>5</v>
      </c>
    </row>
    <row r="80" spans="1:18" x14ac:dyDescent="0.2">
      <c r="A80" s="58"/>
      <c r="B80" s="32">
        <v>0.02</v>
      </c>
      <c r="C80" s="33">
        <v>0.01</v>
      </c>
      <c r="D80" s="34">
        <v>0.03</v>
      </c>
      <c r="E80" s="33">
        <v>0.01</v>
      </c>
      <c r="F80" s="34">
        <v>0.03</v>
      </c>
      <c r="G80" s="33">
        <v>0.08</v>
      </c>
      <c r="H80" s="35">
        <v>0.01</v>
      </c>
      <c r="I80" s="35">
        <v>0.01</v>
      </c>
      <c r="J80" s="34">
        <v>0.02</v>
      </c>
      <c r="K80" s="33">
        <v>0.02</v>
      </c>
      <c r="L80" s="35">
        <v>7.0000000000000007E-2</v>
      </c>
      <c r="M80" s="27" t="s">
        <v>43</v>
      </c>
      <c r="N80" s="26" t="s">
        <v>43</v>
      </c>
      <c r="O80" s="25" t="s">
        <v>43</v>
      </c>
      <c r="P80" s="35">
        <v>0.04</v>
      </c>
      <c r="Q80" s="35">
        <v>0.01</v>
      </c>
      <c r="R80" s="34">
        <v>0.02</v>
      </c>
    </row>
    <row r="81" spans="1:18" x14ac:dyDescent="0.2">
      <c r="A81" s="58"/>
      <c r="B81" s="36" t="s">
        <v>62</v>
      </c>
      <c r="C81" s="25"/>
      <c r="D81" s="26"/>
      <c r="E81" s="25"/>
      <c r="F81" s="26"/>
      <c r="G81" s="25"/>
      <c r="H81" s="27"/>
      <c r="I81" s="27"/>
      <c r="J81" s="26"/>
      <c r="K81" s="25"/>
      <c r="L81" s="39" t="s">
        <v>47</v>
      </c>
      <c r="M81" s="27"/>
      <c r="N81" s="26"/>
      <c r="O81" s="25"/>
      <c r="P81" s="39" t="s">
        <v>233</v>
      </c>
      <c r="Q81" s="27"/>
      <c r="R81" s="26"/>
    </row>
    <row r="82" spans="1:18" x14ac:dyDescent="0.2">
      <c r="A82" s="58" t="s">
        <v>514</v>
      </c>
      <c r="B82" s="24">
        <v>5</v>
      </c>
      <c r="C82" s="25">
        <v>3</v>
      </c>
      <c r="D82" s="26">
        <v>2</v>
      </c>
      <c r="E82" s="25">
        <v>3</v>
      </c>
      <c r="F82" s="26">
        <v>2</v>
      </c>
      <c r="G82" s="25">
        <v>0</v>
      </c>
      <c r="H82" s="27">
        <v>1</v>
      </c>
      <c r="I82" s="27">
        <v>0</v>
      </c>
      <c r="J82" s="26">
        <v>3</v>
      </c>
      <c r="K82" s="25">
        <v>5</v>
      </c>
      <c r="L82" s="27">
        <v>0</v>
      </c>
      <c r="M82" s="27">
        <v>0</v>
      </c>
      <c r="N82" s="26">
        <v>0</v>
      </c>
      <c r="O82" s="25">
        <v>1</v>
      </c>
      <c r="P82" s="27">
        <v>2</v>
      </c>
      <c r="Q82" s="27">
        <v>0</v>
      </c>
      <c r="R82" s="26">
        <v>2</v>
      </c>
    </row>
    <row r="83" spans="1:18" x14ac:dyDescent="0.2">
      <c r="A83" s="58"/>
      <c r="B83" s="24">
        <v>0</v>
      </c>
      <c r="C83" s="33">
        <v>0.01</v>
      </c>
      <c r="D83" s="26">
        <v>0</v>
      </c>
      <c r="E83" s="33">
        <v>0.01</v>
      </c>
      <c r="F83" s="26">
        <v>0</v>
      </c>
      <c r="G83" s="25" t="s">
        <v>43</v>
      </c>
      <c r="H83" s="27">
        <v>0</v>
      </c>
      <c r="I83" s="27">
        <v>0</v>
      </c>
      <c r="J83" s="34">
        <v>0.01</v>
      </c>
      <c r="K83" s="33">
        <v>0.01</v>
      </c>
      <c r="L83" s="27" t="s">
        <v>43</v>
      </c>
      <c r="M83" s="27" t="s">
        <v>43</v>
      </c>
      <c r="N83" s="26" t="s">
        <v>43</v>
      </c>
      <c r="O83" s="25">
        <v>0</v>
      </c>
      <c r="P83" s="35">
        <v>0.01</v>
      </c>
      <c r="Q83" s="27" t="s">
        <v>43</v>
      </c>
      <c r="R83" s="34">
        <v>0.01</v>
      </c>
    </row>
    <row r="84" spans="1:18" x14ac:dyDescent="0.2">
      <c r="A84" s="58"/>
      <c r="B84" s="24"/>
      <c r="C84" s="25"/>
      <c r="D84" s="26"/>
      <c r="E84" s="25"/>
      <c r="F84" s="26"/>
      <c r="G84" s="25"/>
      <c r="H84" s="27"/>
      <c r="I84" s="27"/>
      <c r="J84" s="26"/>
      <c r="K84" s="37" t="s">
        <v>6</v>
      </c>
      <c r="L84" s="27"/>
      <c r="M84" s="27"/>
      <c r="N84" s="26"/>
      <c r="O84" s="25"/>
      <c r="P84" s="27"/>
      <c r="Q84" s="27"/>
      <c r="R84" s="26"/>
    </row>
    <row r="85" spans="1:18" x14ac:dyDescent="0.2">
      <c r="A85" s="58" t="s">
        <v>515</v>
      </c>
      <c r="B85" s="24">
        <v>25</v>
      </c>
      <c r="C85" s="25">
        <v>11</v>
      </c>
      <c r="D85" s="26">
        <v>13</v>
      </c>
      <c r="E85" s="25">
        <v>15</v>
      </c>
      <c r="F85" s="26">
        <v>9</v>
      </c>
      <c r="G85" s="25">
        <v>4</v>
      </c>
      <c r="H85" s="27">
        <v>6</v>
      </c>
      <c r="I85" s="27">
        <v>9</v>
      </c>
      <c r="J85" s="26">
        <v>6</v>
      </c>
      <c r="K85" s="25">
        <v>21</v>
      </c>
      <c r="L85" s="27">
        <v>2</v>
      </c>
      <c r="M85" s="27">
        <v>1</v>
      </c>
      <c r="N85" s="26">
        <v>1</v>
      </c>
      <c r="O85" s="25">
        <v>8</v>
      </c>
      <c r="P85" s="27">
        <v>7</v>
      </c>
      <c r="Q85" s="27">
        <v>5</v>
      </c>
      <c r="R85" s="26">
        <v>5</v>
      </c>
    </row>
    <row r="86" spans="1:18" x14ac:dyDescent="0.2">
      <c r="A86" s="58"/>
      <c r="B86" s="32">
        <v>0.02</v>
      </c>
      <c r="C86" s="33">
        <v>0.02</v>
      </c>
      <c r="D86" s="34">
        <v>0.03</v>
      </c>
      <c r="E86" s="33">
        <v>0.03</v>
      </c>
      <c r="F86" s="34">
        <v>0.02</v>
      </c>
      <c r="G86" s="33">
        <v>0.05</v>
      </c>
      <c r="H86" s="35">
        <v>0.02</v>
      </c>
      <c r="I86" s="35">
        <v>0.03</v>
      </c>
      <c r="J86" s="34">
        <v>0.02</v>
      </c>
      <c r="K86" s="33">
        <v>0.03</v>
      </c>
      <c r="L86" s="35">
        <v>0.01</v>
      </c>
      <c r="M86" s="35">
        <v>0.01</v>
      </c>
      <c r="N86" s="34">
        <v>0.02</v>
      </c>
      <c r="O86" s="33">
        <v>0.04</v>
      </c>
      <c r="P86" s="35">
        <v>0.03</v>
      </c>
      <c r="Q86" s="35">
        <v>0.02</v>
      </c>
      <c r="R86" s="34">
        <v>0.02</v>
      </c>
    </row>
    <row r="87" spans="1:18" x14ac:dyDescent="0.2">
      <c r="A87" s="58"/>
      <c r="B87" s="24"/>
      <c r="C87" s="25"/>
      <c r="D87" s="26"/>
      <c r="E87" s="25"/>
      <c r="F87" s="26"/>
      <c r="G87" s="25"/>
      <c r="H87" s="27"/>
      <c r="I87" s="27"/>
      <c r="J87" s="26"/>
      <c r="K87" s="37" t="s">
        <v>6</v>
      </c>
      <c r="L87" s="27"/>
      <c r="M87" s="27"/>
      <c r="N87" s="26"/>
      <c r="O87" s="25"/>
      <c r="P87" s="27"/>
      <c r="Q87" s="27"/>
      <c r="R87" s="26"/>
    </row>
    <row r="88" spans="1:18" x14ac:dyDescent="0.2">
      <c r="A88" s="58" t="s">
        <v>516</v>
      </c>
      <c r="B88" s="24">
        <v>13</v>
      </c>
      <c r="C88" s="25">
        <v>6</v>
      </c>
      <c r="D88" s="26">
        <v>7</v>
      </c>
      <c r="E88" s="25">
        <v>6</v>
      </c>
      <c r="F88" s="26">
        <v>7</v>
      </c>
      <c r="G88" s="25">
        <v>0</v>
      </c>
      <c r="H88" s="27">
        <v>5</v>
      </c>
      <c r="I88" s="27">
        <v>3</v>
      </c>
      <c r="J88" s="26">
        <v>5</v>
      </c>
      <c r="K88" s="25">
        <v>13</v>
      </c>
      <c r="L88" s="27">
        <v>0</v>
      </c>
      <c r="M88" s="27">
        <v>0</v>
      </c>
      <c r="N88" s="26">
        <v>0</v>
      </c>
      <c r="O88" s="25">
        <v>0</v>
      </c>
      <c r="P88" s="27">
        <v>0</v>
      </c>
      <c r="Q88" s="27">
        <v>5</v>
      </c>
      <c r="R88" s="26">
        <v>8</v>
      </c>
    </row>
    <row r="89" spans="1:18" x14ac:dyDescent="0.2">
      <c r="A89" s="58"/>
      <c r="B89" s="32">
        <v>0.01</v>
      </c>
      <c r="C89" s="33">
        <v>0.01</v>
      </c>
      <c r="D89" s="34">
        <v>0.01</v>
      </c>
      <c r="E89" s="33">
        <v>0.01</v>
      </c>
      <c r="F89" s="34">
        <v>0.01</v>
      </c>
      <c r="G89" s="25" t="s">
        <v>43</v>
      </c>
      <c r="H89" s="35">
        <v>0.02</v>
      </c>
      <c r="I89" s="35">
        <v>0.01</v>
      </c>
      <c r="J89" s="34">
        <v>0.01</v>
      </c>
      <c r="K89" s="33">
        <v>0.02</v>
      </c>
      <c r="L89" s="27" t="s">
        <v>43</v>
      </c>
      <c r="M89" s="27" t="s">
        <v>43</v>
      </c>
      <c r="N89" s="34">
        <v>0.01</v>
      </c>
      <c r="O89" s="25">
        <v>0</v>
      </c>
      <c r="P89" s="27" t="s">
        <v>43</v>
      </c>
      <c r="Q89" s="35">
        <v>0.02</v>
      </c>
      <c r="R89" s="34">
        <v>0.03</v>
      </c>
    </row>
    <row r="90" spans="1:18" x14ac:dyDescent="0.2">
      <c r="A90" s="58"/>
      <c r="B90" s="24"/>
      <c r="C90" s="25"/>
      <c r="D90" s="26"/>
      <c r="E90" s="25"/>
      <c r="F90" s="26"/>
      <c r="G90" s="25"/>
      <c r="H90" s="27"/>
      <c r="I90" s="27"/>
      <c r="J90" s="26"/>
      <c r="K90" s="37" t="s">
        <v>6</v>
      </c>
      <c r="L90" s="27"/>
      <c r="M90" s="27"/>
      <c r="N90" s="26"/>
      <c r="O90" s="25"/>
      <c r="P90" s="27"/>
      <c r="Q90" s="27"/>
      <c r="R90" s="38" t="s">
        <v>252</v>
      </c>
    </row>
    <row r="91" spans="1:18" x14ac:dyDescent="0.2">
      <c r="A91" s="58" t="s">
        <v>517</v>
      </c>
      <c r="B91" s="24">
        <v>22</v>
      </c>
      <c r="C91" s="25">
        <v>12</v>
      </c>
      <c r="D91" s="26">
        <v>10</v>
      </c>
      <c r="E91" s="25">
        <v>6</v>
      </c>
      <c r="F91" s="26">
        <v>17</v>
      </c>
      <c r="G91" s="25">
        <v>5</v>
      </c>
      <c r="H91" s="27">
        <v>8</v>
      </c>
      <c r="I91" s="27">
        <v>3</v>
      </c>
      <c r="J91" s="26">
        <v>6</v>
      </c>
      <c r="K91" s="25">
        <v>11</v>
      </c>
      <c r="L91" s="27">
        <v>4</v>
      </c>
      <c r="M91" s="27">
        <v>2</v>
      </c>
      <c r="N91" s="26">
        <v>5</v>
      </c>
      <c r="O91" s="25">
        <v>9</v>
      </c>
      <c r="P91" s="27">
        <v>7</v>
      </c>
      <c r="Q91" s="27">
        <v>5</v>
      </c>
      <c r="R91" s="26">
        <v>1</v>
      </c>
    </row>
    <row r="92" spans="1:18" x14ac:dyDescent="0.2">
      <c r="A92" s="58"/>
      <c r="B92" s="32">
        <v>0.02</v>
      </c>
      <c r="C92" s="33">
        <v>0.02</v>
      </c>
      <c r="D92" s="34">
        <v>0.02</v>
      </c>
      <c r="E92" s="33">
        <v>0.01</v>
      </c>
      <c r="F92" s="34">
        <v>0.03</v>
      </c>
      <c r="G92" s="33">
        <v>7.0000000000000007E-2</v>
      </c>
      <c r="H92" s="35">
        <v>0.03</v>
      </c>
      <c r="I92" s="35">
        <v>0.01</v>
      </c>
      <c r="J92" s="34">
        <v>0.02</v>
      </c>
      <c r="K92" s="33">
        <v>0.02</v>
      </c>
      <c r="L92" s="35">
        <v>0.03</v>
      </c>
      <c r="M92" s="35">
        <v>0.02</v>
      </c>
      <c r="N92" s="34">
        <v>7.0000000000000007E-2</v>
      </c>
      <c r="O92" s="33">
        <v>0.05</v>
      </c>
      <c r="P92" s="35">
        <v>0.02</v>
      </c>
      <c r="Q92" s="35">
        <v>0.02</v>
      </c>
      <c r="R92" s="26">
        <v>0</v>
      </c>
    </row>
    <row r="93" spans="1:18" x14ac:dyDescent="0.2">
      <c r="A93" s="58"/>
      <c r="B93" s="36" t="s">
        <v>74</v>
      </c>
      <c r="C93" s="25"/>
      <c r="D93" s="26"/>
      <c r="E93" s="25"/>
      <c r="F93" s="26"/>
      <c r="G93" s="25"/>
      <c r="H93" s="27"/>
      <c r="I93" s="27"/>
      <c r="J93" s="26"/>
      <c r="K93" s="25"/>
      <c r="L93" s="27"/>
      <c r="M93" s="27"/>
      <c r="N93" s="38" t="s">
        <v>39</v>
      </c>
      <c r="O93" s="37" t="s">
        <v>98</v>
      </c>
      <c r="P93" s="27"/>
      <c r="Q93" s="27"/>
      <c r="R93" s="26"/>
    </row>
    <row r="94" spans="1:18" x14ac:dyDescent="0.2">
      <c r="A94" s="58" t="s">
        <v>518</v>
      </c>
      <c r="B94" s="24">
        <v>13</v>
      </c>
      <c r="C94" s="25">
        <v>7</v>
      </c>
      <c r="D94" s="26">
        <v>6</v>
      </c>
      <c r="E94" s="25">
        <v>4</v>
      </c>
      <c r="F94" s="26">
        <v>9</v>
      </c>
      <c r="G94" s="25">
        <v>3</v>
      </c>
      <c r="H94" s="27">
        <v>4</v>
      </c>
      <c r="I94" s="27">
        <v>0</v>
      </c>
      <c r="J94" s="26">
        <v>5</v>
      </c>
      <c r="K94" s="25">
        <v>8</v>
      </c>
      <c r="L94" s="27">
        <v>5</v>
      </c>
      <c r="M94" s="27">
        <v>0</v>
      </c>
      <c r="N94" s="26">
        <v>0</v>
      </c>
      <c r="O94" s="25">
        <v>4</v>
      </c>
      <c r="P94" s="27">
        <v>3</v>
      </c>
      <c r="Q94" s="27">
        <v>5</v>
      </c>
      <c r="R94" s="26">
        <v>1</v>
      </c>
    </row>
    <row r="95" spans="1:18" x14ac:dyDescent="0.2">
      <c r="A95" s="58"/>
      <c r="B95" s="32">
        <v>0.01</v>
      </c>
      <c r="C95" s="33">
        <v>0.01</v>
      </c>
      <c r="D95" s="34">
        <v>0.01</v>
      </c>
      <c r="E95" s="33">
        <v>0.01</v>
      </c>
      <c r="F95" s="34">
        <v>0.02</v>
      </c>
      <c r="G95" s="33">
        <v>0.04</v>
      </c>
      <c r="H95" s="35">
        <v>0.01</v>
      </c>
      <c r="I95" s="27">
        <v>0</v>
      </c>
      <c r="J95" s="34">
        <v>0.01</v>
      </c>
      <c r="K95" s="33">
        <v>0.01</v>
      </c>
      <c r="L95" s="35">
        <v>0.05</v>
      </c>
      <c r="M95" s="27" t="s">
        <v>43</v>
      </c>
      <c r="N95" s="26" t="s">
        <v>43</v>
      </c>
      <c r="O95" s="33">
        <v>0.02</v>
      </c>
      <c r="P95" s="35">
        <v>0.01</v>
      </c>
      <c r="Q95" s="35">
        <v>0.02</v>
      </c>
      <c r="R95" s="26">
        <v>0</v>
      </c>
    </row>
    <row r="96" spans="1:18" x14ac:dyDescent="0.2">
      <c r="A96" s="58"/>
      <c r="B96" s="36" t="s">
        <v>519</v>
      </c>
      <c r="C96" s="25"/>
      <c r="D96" s="26"/>
      <c r="E96" s="25"/>
      <c r="F96" s="26"/>
      <c r="G96" s="25"/>
      <c r="H96" s="27"/>
      <c r="I96" s="27"/>
      <c r="J96" s="26"/>
      <c r="K96" s="25"/>
      <c r="L96" s="27"/>
      <c r="M96" s="27"/>
      <c r="N96" s="26"/>
      <c r="O96" s="25"/>
      <c r="P96" s="27"/>
      <c r="Q96" s="27"/>
      <c r="R96" s="26"/>
    </row>
    <row r="97" spans="1:18" x14ac:dyDescent="0.2">
      <c r="A97" s="58" t="s">
        <v>520</v>
      </c>
      <c r="B97" s="24">
        <v>2</v>
      </c>
      <c r="C97" s="25">
        <v>1</v>
      </c>
      <c r="D97" s="26">
        <v>2</v>
      </c>
      <c r="E97" s="25">
        <v>2</v>
      </c>
      <c r="F97" s="26">
        <v>0</v>
      </c>
      <c r="G97" s="25">
        <v>0</v>
      </c>
      <c r="H97" s="27">
        <v>0</v>
      </c>
      <c r="I97" s="27">
        <v>0</v>
      </c>
      <c r="J97" s="26">
        <v>2</v>
      </c>
      <c r="K97" s="25">
        <v>2</v>
      </c>
      <c r="L97" s="27">
        <v>0</v>
      </c>
      <c r="M97" s="27">
        <v>0</v>
      </c>
      <c r="N97" s="26">
        <v>0</v>
      </c>
      <c r="O97" s="25">
        <v>0</v>
      </c>
      <c r="P97" s="27">
        <v>1</v>
      </c>
      <c r="Q97" s="27">
        <v>0</v>
      </c>
      <c r="R97" s="26">
        <v>1</v>
      </c>
    </row>
    <row r="98" spans="1:18" x14ac:dyDescent="0.2">
      <c r="A98" s="58"/>
      <c r="B98" s="24">
        <v>0</v>
      </c>
      <c r="C98" s="25">
        <v>0</v>
      </c>
      <c r="D98" s="26">
        <v>0</v>
      </c>
      <c r="E98" s="25">
        <v>0</v>
      </c>
      <c r="F98" s="26">
        <v>0</v>
      </c>
      <c r="G98" s="25" t="s">
        <v>43</v>
      </c>
      <c r="H98" s="27" t="s">
        <v>43</v>
      </c>
      <c r="I98" s="27">
        <v>0</v>
      </c>
      <c r="J98" s="34">
        <v>0.01</v>
      </c>
      <c r="K98" s="25">
        <v>0</v>
      </c>
      <c r="L98" s="27" t="s">
        <v>43</v>
      </c>
      <c r="M98" s="27" t="s">
        <v>43</v>
      </c>
      <c r="N98" s="26" t="s">
        <v>43</v>
      </c>
      <c r="O98" s="25">
        <v>0</v>
      </c>
      <c r="P98" s="27">
        <v>0</v>
      </c>
      <c r="Q98" s="27" t="s">
        <v>43</v>
      </c>
      <c r="R98" s="26">
        <v>0</v>
      </c>
    </row>
    <row r="99" spans="1:18" x14ac:dyDescent="0.2">
      <c r="A99" s="58"/>
      <c r="B99" s="24"/>
      <c r="C99" s="25"/>
      <c r="D99" s="26"/>
      <c r="E99" s="25"/>
      <c r="F99" s="26"/>
      <c r="G99" s="25"/>
      <c r="H99" s="27"/>
      <c r="I99" s="27"/>
      <c r="J99" s="26"/>
      <c r="K99" s="37" t="s">
        <v>6</v>
      </c>
      <c r="L99" s="27"/>
      <c r="M99" s="27"/>
      <c r="N99" s="26"/>
      <c r="O99" s="25"/>
      <c r="P99" s="27"/>
      <c r="Q99" s="27"/>
      <c r="R99" s="26"/>
    </row>
    <row r="100" spans="1:18" x14ac:dyDescent="0.2">
      <c r="A100" s="58" t="s">
        <v>521</v>
      </c>
      <c r="B100" s="24">
        <v>22</v>
      </c>
      <c r="C100" s="25">
        <v>13</v>
      </c>
      <c r="D100" s="26">
        <v>9</v>
      </c>
      <c r="E100" s="25">
        <v>11</v>
      </c>
      <c r="F100" s="26">
        <v>11</v>
      </c>
      <c r="G100" s="25">
        <v>3</v>
      </c>
      <c r="H100" s="27">
        <v>8</v>
      </c>
      <c r="I100" s="27">
        <v>3</v>
      </c>
      <c r="J100" s="26">
        <v>7</v>
      </c>
      <c r="K100" s="25">
        <v>21</v>
      </c>
      <c r="L100" s="27">
        <v>1</v>
      </c>
      <c r="M100" s="27">
        <v>0</v>
      </c>
      <c r="N100" s="26">
        <v>0</v>
      </c>
      <c r="O100" s="25">
        <v>7</v>
      </c>
      <c r="P100" s="27">
        <v>4</v>
      </c>
      <c r="Q100" s="27">
        <v>4</v>
      </c>
      <c r="R100" s="26">
        <v>8</v>
      </c>
    </row>
    <row r="101" spans="1:18" x14ac:dyDescent="0.2">
      <c r="A101" s="58"/>
      <c r="B101" s="32">
        <v>0.02</v>
      </c>
      <c r="C101" s="33">
        <v>0.03</v>
      </c>
      <c r="D101" s="34">
        <v>0.02</v>
      </c>
      <c r="E101" s="33">
        <v>0.02</v>
      </c>
      <c r="F101" s="34">
        <v>0.02</v>
      </c>
      <c r="G101" s="33">
        <v>0.04</v>
      </c>
      <c r="H101" s="35">
        <v>0.03</v>
      </c>
      <c r="I101" s="35">
        <v>0.01</v>
      </c>
      <c r="J101" s="34">
        <v>0.02</v>
      </c>
      <c r="K101" s="33">
        <v>0.03</v>
      </c>
      <c r="L101" s="35">
        <v>0.01</v>
      </c>
      <c r="M101" s="27" t="s">
        <v>43</v>
      </c>
      <c r="N101" s="26" t="s">
        <v>43</v>
      </c>
      <c r="O101" s="33">
        <v>0.04</v>
      </c>
      <c r="P101" s="35">
        <v>0.01</v>
      </c>
      <c r="Q101" s="35">
        <v>0.02</v>
      </c>
      <c r="R101" s="34">
        <v>0.03</v>
      </c>
    </row>
    <row r="102" spans="1:18" x14ac:dyDescent="0.2">
      <c r="A102" s="58"/>
      <c r="B102" s="24"/>
      <c r="C102" s="25"/>
      <c r="D102" s="26"/>
      <c r="E102" s="25"/>
      <c r="F102" s="26"/>
      <c r="G102" s="25"/>
      <c r="H102" s="27"/>
      <c r="I102" s="27"/>
      <c r="J102" s="26"/>
      <c r="K102" s="37" t="s">
        <v>6</v>
      </c>
      <c r="L102" s="27"/>
      <c r="M102" s="27"/>
      <c r="N102" s="26"/>
      <c r="O102" s="25"/>
      <c r="P102" s="27"/>
      <c r="Q102" s="27"/>
      <c r="R102" s="26"/>
    </row>
    <row r="103" spans="1:18" x14ac:dyDescent="0.2">
      <c r="A103" s="58" t="s">
        <v>522</v>
      </c>
      <c r="B103" s="24">
        <v>1</v>
      </c>
      <c r="C103" s="25">
        <v>0</v>
      </c>
      <c r="D103" s="26">
        <v>1</v>
      </c>
      <c r="E103" s="25">
        <v>0</v>
      </c>
      <c r="F103" s="26">
        <v>1</v>
      </c>
      <c r="G103" s="25">
        <v>0</v>
      </c>
      <c r="H103" s="27">
        <v>0</v>
      </c>
      <c r="I103" s="27">
        <v>0</v>
      </c>
      <c r="J103" s="26">
        <v>1</v>
      </c>
      <c r="K103" s="25">
        <v>1</v>
      </c>
      <c r="L103" s="27">
        <v>0</v>
      </c>
      <c r="M103" s="27">
        <v>0</v>
      </c>
      <c r="N103" s="26">
        <v>0</v>
      </c>
      <c r="O103" s="25">
        <v>0</v>
      </c>
      <c r="P103" s="27">
        <v>1</v>
      </c>
      <c r="Q103" s="27">
        <v>0</v>
      </c>
      <c r="R103" s="26">
        <v>0</v>
      </c>
    </row>
    <row r="104" spans="1:18" x14ac:dyDescent="0.2">
      <c r="A104" s="58"/>
      <c r="B104" s="24">
        <v>0</v>
      </c>
      <c r="C104" s="25">
        <v>0</v>
      </c>
      <c r="D104" s="26">
        <v>0</v>
      </c>
      <c r="E104" s="25">
        <v>0</v>
      </c>
      <c r="F104" s="26">
        <v>0</v>
      </c>
      <c r="G104" s="25" t="s">
        <v>43</v>
      </c>
      <c r="H104" s="27" t="s">
        <v>43</v>
      </c>
      <c r="I104" s="27">
        <v>0</v>
      </c>
      <c r="J104" s="26">
        <v>0</v>
      </c>
      <c r="K104" s="25">
        <v>0</v>
      </c>
      <c r="L104" s="27" t="s">
        <v>43</v>
      </c>
      <c r="M104" s="27" t="s">
        <v>43</v>
      </c>
      <c r="N104" s="26" t="s">
        <v>43</v>
      </c>
      <c r="O104" s="25">
        <v>0</v>
      </c>
      <c r="P104" s="27">
        <v>0</v>
      </c>
      <c r="Q104" s="27">
        <v>0</v>
      </c>
      <c r="R104" s="26" t="s">
        <v>43</v>
      </c>
    </row>
    <row r="105" spans="1:18" x14ac:dyDescent="0.2">
      <c r="A105" s="58"/>
      <c r="B105" s="24"/>
      <c r="C105" s="25"/>
      <c r="D105" s="26"/>
      <c r="E105" s="25"/>
      <c r="F105" s="26"/>
      <c r="G105" s="25"/>
      <c r="H105" s="27"/>
      <c r="I105" s="27"/>
      <c r="J105" s="26"/>
      <c r="K105" s="37" t="s">
        <v>80</v>
      </c>
      <c r="L105" s="27"/>
      <c r="M105" s="27"/>
      <c r="N105" s="26"/>
      <c r="O105" s="25"/>
      <c r="P105" s="27"/>
      <c r="Q105" s="27"/>
      <c r="R105" s="26"/>
    </row>
    <row r="106" spans="1:18" x14ac:dyDescent="0.2">
      <c r="A106" s="58" t="s">
        <v>523</v>
      </c>
      <c r="B106" s="24">
        <v>13</v>
      </c>
      <c r="C106" s="25">
        <v>3</v>
      </c>
      <c r="D106" s="26">
        <v>10</v>
      </c>
      <c r="E106" s="25">
        <v>7</v>
      </c>
      <c r="F106" s="26">
        <v>7</v>
      </c>
      <c r="G106" s="25">
        <v>0</v>
      </c>
      <c r="H106" s="27">
        <v>6</v>
      </c>
      <c r="I106" s="27">
        <v>4</v>
      </c>
      <c r="J106" s="26">
        <v>3</v>
      </c>
      <c r="K106" s="25">
        <v>12</v>
      </c>
      <c r="L106" s="27">
        <v>0</v>
      </c>
      <c r="M106" s="27">
        <v>0</v>
      </c>
      <c r="N106" s="26">
        <v>2</v>
      </c>
      <c r="O106" s="25">
        <v>2</v>
      </c>
      <c r="P106" s="27">
        <v>4</v>
      </c>
      <c r="Q106" s="27">
        <v>1</v>
      </c>
      <c r="R106" s="26">
        <v>6</v>
      </c>
    </row>
    <row r="107" spans="1:18" x14ac:dyDescent="0.2">
      <c r="A107" s="58"/>
      <c r="B107" s="32">
        <v>0.01</v>
      </c>
      <c r="C107" s="33">
        <v>0.01</v>
      </c>
      <c r="D107" s="34">
        <v>0.02</v>
      </c>
      <c r="E107" s="33">
        <v>0.01</v>
      </c>
      <c r="F107" s="34">
        <v>0.01</v>
      </c>
      <c r="G107" s="25" t="s">
        <v>43</v>
      </c>
      <c r="H107" s="35">
        <v>0.02</v>
      </c>
      <c r="I107" s="35">
        <v>0.01</v>
      </c>
      <c r="J107" s="34">
        <v>0.01</v>
      </c>
      <c r="K107" s="33">
        <v>0.02</v>
      </c>
      <c r="L107" s="27" t="s">
        <v>43</v>
      </c>
      <c r="M107" s="27" t="s">
        <v>43</v>
      </c>
      <c r="N107" s="34">
        <v>0.02</v>
      </c>
      <c r="O107" s="33">
        <v>0.01</v>
      </c>
      <c r="P107" s="35">
        <v>0.01</v>
      </c>
      <c r="Q107" s="35">
        <v>0.01</v>
      </c>
      <c r="R107" s="34">
        <v>0.02</v>
      </c>
    </row>
    <row r="108" spans="1:18" x14ac:dyDescent="0.2">
      <c r="A108" s="58"/>
      <c r="B108" s="24"/>
      <c r="C108" s="25"/>
      <c r="D108" s="26"/>
      <c r="E108" s="25"/>
      <c r="F108" s="26"/>
      <c r="G108" s="25"/>
      <c r="H108" s="27"/>
      <c r="I108" s="27"/>
      <c r="J108" s="26"/>
      <c r="K108" s="37" t="s">
        <v>6</v>
      </c>
      <c r="L108" s="27"/>
      <c r="M108" s="27"/>
      <c r="N108" s="26"/>
      <c r="O108" s="25"/>
      <c r="P108" s="27"/>
      <c r="Q108" s="27"/>
      <c r="R108" s="26"/>
    </row>
    <row r="109" spans="1:18" x14ac:dyDescent="0.2">
      <c r="A109" s="58" t="s">
        <v>524</v>
      </c>
      <c r="B109" s="24">
        <v>5</v>
      </c>
      <c r="C109" s="25">
        <v>2</v>
      </c>
      <c r="D109" s="26">
        <v>3</v>
      </c>
      <c r="E109" s="25">
        <v>3</v>
      </c>
      <c r="F109" s="26">
        <v>2</v>
      </c>
      <c r="G109" s="25">
        <v>0</v>
      </c>
      <c r="H109" s="27">
        <v>3</v>
      </c>
      <c r="I109" s="27">
        <v>2</v>
      </c>
      <c r="J109" s="26">
        <v>1</v>
      </c>
      <c r="K109" s="25">
        <v>5</v>
      </c>
      <c r="L109" s="27">
        <v>0</v>
      </c>
      <c r="M109" s="27">
        <v>0</v>
      </c>
      <c r="N109" s="26">
        <v>0</v>
      </c>
      <c r="O109" s="25">
        <v>1</v>
      </c>
      <c r="P109" s="27">
        <v>2</v>
      </c>
      <c r="Q109" s="27">
        <v>0</v>
      </c>
      <c r="R109" s="26">
        <v>3</v>
      </c>
    </row>
    <row r="110" spans="1:18" x14ac:dyDescent="0.2">
      <c r="A110" s="58"/>
      <c r="B110" s="24">
        <v>0</v>
      </c>
      <c r="C110" s="25">
        <v>0</v>
      </c>
      <c r="D110" s="34">
        <v>0.01</v>
      </c>
      <c r="E110" s="33">
        <v>0.01</v>
      </c>
      <c r="F110" s="26">
        <v>0</v>
      </c>
      <c r="G110" s="25" t="s">
        <v>43</v>
      </c>
      <c r="H110" s="35">
        <v>0.01</v>
      </c>
      <c r="I110" s="35">
        <v>0.01</v>
      </c>
      <c r="J110" s="26">
        <v>0</v>
      </c>
      <c r="K110" s="33">
        <v>0.01</v>
      </c>
      <c r="L110" s="27" t="s">
        <v>43</v>
      </c>
      <c r="M110" s="27" t="s">
        <v>43</v>
      </c>
      <c r="N110" s="26" t="s">
        <v>43</v>
      </c>
      <c r="O110" s="25">
        <v>0</v>
      </c>
      <c r="P110" s="35">
        <v>0.01</v>
      </c>
      <c r="Q110" s="27" t="s">
        <v>43</v>
      </c>
      <c r="R110" s="34">
        <v>0.01</v>
      </c>
    </row>
    <row r="111" spans="1:18" x14ac:dyDescent="0.2">
      <c r="A111" s="58"/>
      <c r="B111" s="24"/>
      <c r="C111" s="25"/>
      <c r="D111" s="26"/>
      <c r="E111" s="25"/>
      <c r="F111" s="26"/>
      <c r="G111" s="25"/>
      <c r="H111" s="27"/>
      <c r="I111" s="27"/>
      <c r="J111" s="26"/>
      <c r="K111" s="37" t="s">
        <v>6</v>
      </c>
      <c r="L111" s="27"/>
      <c r="M111" s="27"/>
      <c r="N111" s="26"/>
      <c r="O111" s="25"/>
      <c r="P111" s="27"/>
      <c r="Q111" s="27"/>
      <c r="R111" s="26"/>
    </row>
    <row r="112" spans="1:18" x14ac:dyDescent="0.2">
      <c r="A112" s="58" t="s">
        <v>525</v>
      </c>
      <c r="B112" s="24">
        <v>29</v>
      </c>
      <c r="C112" s="25">
        <v>18</v>
      </c>
      <c r="D112" s="26">
        <v>11</v>
      </c>
      <c r="E112" s="25">
        <v>12</v>
      </c>
      <c r="F112" s="26">
        <v>18</v>
      </c>
      <c r="G112" s="25">
        <v>13</v>
      </c>
      <c r="H112" s="27">
        <v>4</v>
      </c>
      <c r="I112" s="27">
        <v>7</v>
      </c>
      <c r="J112" s="26">
        <v>6</v>
      </c>
      <c r="K112" s="25">
        <v>17</v>
      </c>
      <c r="L112" s="27">
        <v>3</v>
      </c>
      <c r="M112" s="27">
        <v>9</v>
      </c>
      <c r="N112" s="26">
        <v>0</v>
      </c>
      <c r="O112" s="25">
        <v>1</v>
      </c>
      <c r="P112" s="27">
        <v>16</v>
      </c>
      <c r="Q112" s="27">
        <v>8</v>
      </c>
      <c r="R112" s="26">
        <v>5</v>
      </c>
    </row>
    <row r="113" spans="1:18" x14ac:dyDescent="0.2">
      <c r="A113" s="58"/>
      <c r="B113" s="32">
        <v>0.03</v>
      </c>
      <c r="C113" s="33">
        <v>0.04</v>
      </c>
      <c r="D113" s="34">
        <v>0.02</v>
      </c>
      <c r="E113" s="33">
        <v>0.02</v>
      </c>
      <c r="F113" s="34">
        <v>0.03</v>
      </c>
      <c r="G113" s="33">
        <v>0.15</v>
      </c>
      <c r="H113" s="35">
        <v>0.01</v>
      </c>
      <c r="I113" s="35">
        <v>0.02</v>
      </c>
      <c r="J113" s="34">
        <v>0.02</v>
      </c>
      <c r="K113" s="33">
        <v>0.02</v>
      </c>
      <c r="L113" s="35">
        <v>0.03</v>
      </c>
      <c r="M113" s="35">
        <v>7.0000000000000007E-2</v>
      </c>
      <c r="N113" s="26" t="s">
        <v>43</v>
      </c>
      <c r="O113" s="33">
        <v>0.01</v>
      </c>
      <c r="P113" s="35">
        <v>0.06</v>
      </c>
      <c r="Q113" s="35">
        <v>0.03</v>
      </c>
      <c r="R113" s="34">
        <v>0.02</v>
      </c>
    </row>
    <row r="114" spans="1:18" x14ac:dyDescent="0.2">
      <c r="A114" s="58"/>
      <c r="B114" s="36" t="s">
        <v>15</v>
      </c>
      <c r="C114" s="25"/>
      <c r="D114" s="26"/>
      <c r="E114" s="25"/>
      <c r="F114" s="26"/>
      <c r="G114" s="25"/>
      <c r="H114" s="27"/>
      <c r="I114" s="27"/>
      <c r="J114" s="26"/>
      <c r="K114" s="25"/>
      <c r="L114" s="27"/>
      <c r="M114" s="27"/>
      <c r="N114" s="26"/>
      <c r="O114" s="25"/>
      <c r="P114" s="39" t="s">
        <v>126</v>
      </c>
      <c r="Q114" s="27"/>
      <c r="R114" s="26"/>
    </row>
    <row r="115" spans="1:18" x14ac:dyDescent="0.2">
      <c r="A115" s="58" t="s">
        <v>526</v>
      </c>
      <c r="B115" s="24">
        <v>8</v>
      </c>
      <c r="C115" s="25">
        <v>4</v>
      </c>
      <c r="D115" s="26">
        <v>4</v>
      </c>
      <c r="E115" s="25">
        <v>7</v>
      </c>
      <c r="F115" s="26">
        <v>0</v>
      </c>
      <c r="G115" s="25">
        <v>0</v>
      </c>
      <c r="H115" s="27">
        <v>0</v>
      </c>
      <c r="I115" s="27">
        <v>4</v>
      </c>
      <c r="J115" s="26">
        <v>4</v>
      </c>
      <c r="K115" s="25">
        <v>1</v>
      </c>
      <c r="L115" s="27">
        <v>0</v>
      </c>
      <c r="M115" s="27">
        <v>6</v>
      </c>
      <c r="N115" s="26">
        <v>0</v>
      </c>
      <c r="O115" s="25">
        <v>0</v>
      </c>
      <c r="P115" s="27">
        <v>6</v>
      </c>
      <c r="Q115" s="27">
        <v>1</v>
      </c>
      <c r="R115" s="26">
        <v>0</v>
      </c>
    </row>
    <row r="116" spans="1:18" x14ac:dyDescent="0.2">
      <c r="A116" s="58"/>
      <c r="B116" s="32">
        <v>0.01</v>
      </c>
      <c r="C116" s="33">
        <v>0.01</v>
      </c>
      <c r="D116" s="34">
        <v>0.01</v>
      </c>
      <c r="E116" s="33">
        <v>0.02</v>
      </c>
      <c r="F116" s="26">
        <v>0</v>
      </c>
      <c r="G116" s="25" t="s">
        <v>43</v>
      </c>
      <c r="H116" s="27" t="s">
        <v>43</v>
      </c>
      <c r="I116" s="35">
        <v>0.01</v>
      </c>
      <c r="J116" s="34">
        <v>0.01</v>
      </c>
      <c r="K116" s="25">
        <v>0</v>
      </c>
      <c r="L116" s="27" t="s">
        <v>43</v>
      </c>
      <c r="M116" s="35">
        <v>0.05</v>
      </c>
      <c r="N116" s="26" t="s">
        <v>43</v>
      </c>
      <c r="O116" s="25">
        <v>0</v>
      </c>
      <c r="P116" s="35">
        <v>0.02</v>
      </c>
      <c r="Q116" s="27">
        <v>0</v>
      </c>
      <c r="R116" s="26" t="s">
        <v>43</v>
      </c>
    </row>
    <row r="117" spans="1:18" x14ac:dyDescent="0.2">
      <c r="A117" s="58"/>
      <c r="B117" s="36" t="s">
        <v>136</v>
      </c>
      <c r="C117" s="25"/>
      <c r="D117" s="26"/>
      <c r="E117" s="37" t="s">
        <v>137</v>
      </c>
      <c r="F117" s="26"/>
      <c r="G117" s="25"/>
      <c r="H117" s="27"/>
      <c r="I117" s="27"/>
      <c r="J117" s="26"/>
      <c r="K117" s="25"/>
      <c r="L117" s="27"/>
      <c r="M117" s="39" t="s">
        <v>47</v>
      </c>
      <c r="N117" s="26"/>
      <c r="O117" s="25"/>
      <c r="P117" s="39" t="s">
        <v>527</v>
      </c>
      <c r="Q117" s="27"/>
      <c r="R117" s="26"/>
    </row>
    <row r="118" spans="1:18" x14ac:dyDescent="0.2">
      <c r="A118" s="58" t="s">
        <v>528</v>
      </c>
      <c r="B118" s="24">
        <v>6</v>
      </c>
      <c r="C118" s="25">
        <v>4</v>
      </c>
      <c r="D118" s="26">
        <v>1</v>
      </c>
      <c r="E118" s="25">
        <v>1</v>
      </c>
      <c r="F118" s="26">
        <v>5</v>
      </c>
      <c r="G118" s="25">
        <v>0</v>
      </c>
      <c r="H118" s="27">
        <v>2</v>
      </c>
      <c r="I118" s="27">
        <v>2</v>
      </c>
      <c r="J118" s="26">
        <v>1</v>
      </c>
      <c r="K118" s="25">
        <v>2</v>
      </c>
      <c r="L118" s="27">
        <v>0</v>
      </c>
      <c r="M118" s="27">
        <v>0</v>
      </c>
      <c r="N118" s="26">
        <v>3</v>
      </c>
      <c r="O118" s="25">
        <v>4</v>
      </c>
      <c r="P118" s="27">
        <v>1</v>
      </c>
      <c r="Q118" s="27">
        <v>0</v>
      </c>
      <c r="R118" s="26">
        <v>1</v>
      </c>
    </row>
    <row r="119" spans="1:18" x14ac:dyDescent="0.2">
      <c r="A119" s="58"/>
      <c r="B119" s="32">
        <v>0.01</v>
      </c>
      <c r="C119" s="33">
        <v>0.01</v>
      </c>
      <c r="D119" s="26">
        <v>0</v>
      </c>
      <c r="E119" s="25">
        <v>0</v>
      </c>
      <c r="F119" s="34">
        <v>0.01</v>
      </c>
      <c r="G119" s="25" t="s">
        <v>43</v>
      </c>
      <c r="H119" s="35">
        <v>0.01</v>
      </c>
      <c r="I119" s="35">
        <v>0.01</v>
      </c>
      <c r="J119" s="26">
        <v>0</v>
      </c>
      <c r="K119" s="25">
        <v>0</v>
      </c>
      <c r="L119" s="27" t="s">
        <v>43</v>
      </c>
      <c r="M119" s="27" t="s">
        <v>43</v>
      </c>
      <c r="N119" s="34">
        <v>0.04</v>
      </c>
      <c r="O119" s="33">
        <v>0.02</v>
      </c>
      <c r="P119" s="27">
        <v>0</v>
      </c>
      <c r="Q119" s="27">
        <v>0</v>
      </c>
      <c r="R119" s="26">
        <v>0</v>
      </c>
    </row>
    <row r="120" spans="1:18" x14ac:dyDescent="0.2">
      <c r="A120" s="58"/>
      <c r="B120" s="36" t="s">
        <v>15</v>
      </c>
      <c r="C120" s="25"/>
      <c r="D120" s="26"/>
      <c r="E120" s="25"/>
      <c r="F120" s="26"/>
      <c r="G120" s="25"/>
      <c r="H120" s="27"/>
      <c r="I120" s="27"/>
      <c r="J120" s="26"/>
      <c r="K120" s="25"/>
      <c r="L120" s="27"/>
      <c r="M120" s="27"/>
      <c r="N120" s="38" t="s">
        <v>47</v>
      </c>
      <c r="O120" s="37" t="s">
        <v>80</v>
      </c>
      <c r="P120" s="27"/>
      <c r="Q120" s="27"/>
      <c r="R120" s="26"/>
    </row>
    <row r="121" spans="1:18" x14ac:dyDescent="0.2">
      <c r="A121" s="58" t="s">
        <v>529</v>
      </c>
      <c r="B121" s="24">
        <v>50</v>
      </c>
      <c r="C121" s="25">
        <v>28</v>
      </c>
      <c r="D121" s="26">
        <v>22</v>
      </c>
      <c r="E121" s="25">
        <v>27</v>
      </c>
      <c r="F121" s="26">
        <v>23</v>
      </c>
      <c r="G121" s="25">
        <v>0</v>
      </c>
      <c r="H121" s="27">
        <v>13</v>
      </c>
      <c r="I121" s="27">
        <v>11</v>
      </c>
      <c r="J121" s="26">
        <v>26</v>
      </c>
      <c r="K121" s="25">
        <v>33</v>
      </c>
      <c r="L121" s="27">
        <v>4</v>
      </c>
      <c r="M121" s="27">
        <v>9</v>
      </c>
      <c r="N121" s="26">
        <v>4</v>
      </c>
      <c r="O121" s="25">
        <v>8</v>
      </c>
      <c r="P121" s="27">
        <v>9</v>
      </c>
      <c r="Q121" s="27">
        <v>17</v>
      </c>
      <c r="R121" s="26">
        <v>15</v>
      </c>
    </row>
    <row r="122" spans="1:18" x14ac:dyDescent="0.2">
      <c r="A122" s="58"/>
      <c r="B122" s="32">
        <v>0.05</v>
      </c>
      <c r="C122" s="33">
        <v>0.05</v>
      </c>
      <c r="D122" s="34">
        <v>0.04</v>
      </c>
      <c r="E122" s="33">
        <v>0.06</v>
      </c>
      <c r="F122" s="34">
        <v>0.04</v>
      </c>
      <c r="G122" s="25" t="s">
        <v>43</v>
      </c>
      <c r="H122" s="35">
        <v>0.04</v>
      </c>
      <c r="I122" s="35">
        <v>0.04</v>
      </c>
      <c r="J122" s="34">
        <v>7.0000000000000007E-2</v>
      </c>
      <c r="K122" s="33">
        <v>0.05</v>
      </c>
      <c r="L122" s="35">
        <v>0.04</v>
      </c>
      <c r="M122" s="35">
        <v>7.0000000000000007E-2</v>
      </c>
      <c r="N122" s="34">
        <v>0.05</v>
      </c>
      <c r="O122" s="33">
        <v>0.04</v>
      </c>
      <c r="P122" s="35">
        <v>0.03</v>
      </c>
      <c r="Q122" s="35">
        <v>7.0000000000000007E-2</v>
      </c>
      <c r="R122" s="34">
        <v>0.05</v>
      </c>
    </row>
    <row r="123" spans="1:18" x14ac:dyDescent="0.2">
      <c r="A123" s="58"/>
      <c r="B123" s="36" t="s">
        <v>64</v>
      </c>
      <c r="C123" s="25"/>
      <c r="D123" s="26"/>
      <c r="E123" s="25"/>
      <c r="F123" s="26"/>
      <c r="G123" s="25"/>
      <c r="H123" s="27"/>
      <c r="I123" s="27"/>
      <c r="J123" s="38" t="s">
        <v>6</v>
      </c>
      <c r="K123" s="25"/>
      <c r="L123" s="27"/>
      <c r="M123" s="27"/>
      <c r="N123" s="26"/>
      <c r="O123" s="25"/>
      <c r="P123" s="27"/>
      <c r="Q123" s="27"/>
      <c r="R123" s="26"/>
    </row>
    <row r="124" spans="1:18" x14ac:dyDescent="0.2">
      <c r="A124" s="58" t="s">
        <v>530</v>
      </c>
      <c r="B124" s="24">
        <v>17</v>
      </c>
      <c r="C124" s="25">
        <v>6</v>
      </c>
      <c r="D124" s="26">
        <v>11</v>
      </c>
      <c r="E124" s="25">
        <v>3</v>
      </c>
      <c r="F124" s="26">
        <v>15</v>
      </c>
      <c r="G124" s="25">
        <v>0</v>
      </c>
      <c r="H124" s="27">
        <v>10</v>
      </c>
      <c r="I124" s="27">
        <v>4</v>
      </c>
      <c r="J124" s="26">
        <v>3</v>
      </c>
      <c r="K124" s="25">
        <v>16</v>
      </c>
      <c r="L124" s="27">
        <v>0</v>
      </c>
      <c r="M124" s="27">
        <v>0</v>
      </c>
      <c r="N124" s="26">
        <v>1</v>
      </c>
      <c r="O124" s="25">
        <v>1</v>
      </c>
      <c r="P124" s="27">
        <v>5</v>
      </c>
      <c r="Q124" s="27">
        <v>11</v>
      </c>
      <c r="R124" s="26">
        <v>0</v>
      </c>
    </row>
    <row r="125" spans="1:18" x14ac:dyDescent="0.2">
      <c r="A125" s="58"/>
      <c r="B125" s="32">
        <v>0.02</v>
      </c>
      <c r="C125" s="33">
        <v>0.01</v>
      </c>
      <c r="D125" s="34">
        <v>0.02</v>
      </c>
      <c r="E125" s="33">
        <v>0.01</v>
      </c>
      <c r="F125" s="34">
        <v>0.03</v>
      </c>
      <c r="G125" s="25" t="s">
        <v>43</v>
      </c>
      <c r="H125" s="35">
        <v>0.04</v>
      </c>
      <c r="I125" s="35">
        <v>0.02</v>
      </c>
      <c r="J125" s="34">
        <v>0.01</v>
      </c>
      <c r="K125" s="33">
        <v>0.02</v>
      </c>
      <c r="L125" s="27" t="s">
        <v>43</v>
      </c>
      <c r="M125" s="27" t="s">
        <v>43</v>
      </c>
      <c r="N125" s="34">
        <v>0.02</v>
      </c>
      <c r="O125" s="33">
        <v>0.01</v>
      </c>
      <c r="P125" s="35">
        <v>0.02</v>
      </c>
      <c r="Q125" s="35">
        <v>0.04</v>
      </c>
      <c r="R125" s="26" t="s">
        <v>43</v>
      </c>
    </row>
    <row r="126" spans="1:18" x14ac:dyDescent="0.2">
      <c r="A126" s="58"/>
      <c r="B126" s="36" t="s">
        <v>531</v>
      </c>
      <c r="C126" s="25"/>
      <c r="D126" s="26"/>
      <c r="E126" s="25"/>
      <c r="F126" s="38" t="s">
        <v>63</v>
      </c>
      <c r="G126" s="25"/>
      <c r="H126" s="39" t="s">
        <v>77</v>
      </c>
      <c r="I126" s="27"/>
      <c r="J126" s="26"/>
      <c r="K126" s="37" t="s">
        <v>6</v>
      </c>
      <c r="L126" s="27"/>
      <c r="M126" s="27"/>
      <c r="N126" s="26"/>
      <c r="O126" s="25"/>
      <c r="P126" s="39" t="s">
        <v>73</v>
      </c>
      <c r="Q126" s="39" t="s">
        <v>75</v>
      </c>
      <c r="R126" s="26"/>
    </row>
    <row r="127" spans="1:18" x14ac:dyDescent="0.2">
      <c r="A127" s="58" t="s">
        <v>532</v>
      </c>
      <c r="B127" s="24">
        <v>45</v>
      </c>
      <c r="C127" s="25">
        <v>28</v>
      </c>
      <c r="D127" s="26">
        <v>16</v>
      </c>
      <c r="E127" s="25">
        <v>22</v>
      </c>
      <c r="F127" s="26">
        <v>23</v>
      </c>
      <c r="G127" s="25">
        <v>12</v>
      </c>
      <c r="H127" s="27">
        <v>14</v>
      </c>
      <c r="I127" s="27">
        <v>8</v>
      </c>
      <c r="J127" s="26">
        <v>10</v>
      </c>
      <c r="K127" s="25">
        <v>35</v>
      </c>
      <c r="L127" s="27">
        <v>1</v>
      </c>
      <c r="M127" s="27">
        <v>6</v>
      </c>
      <c r="N127" s="26">
        <v>3</v>
      </c>
      <c r="O127" s="25">
        <v>10</v>
      </c>
      <c r="P127" s="27">
        <v>13</v>
      </c>
      <c r="Q127" s="27">
        <v>9</v>
      </c>
      <c r="R127" s="26">
        <v>13</v>
      </c>
    </row>
    <row r="128" spans="1:18" x14ac:dyDescent="0.2">
      <c r="A128" s="58"/>
      <c r="B128" s="32">
        <v>0.04</v>
      </c>
      <c r="C128" s="33">
        <v>0.06</v>
      </c>
      <c r="D128" s="34">
        <v>0.03</v>
      </c>
      <c r="E128" s="33">
        <v>0.05</v>
      </c>
      <c r="F128" s="34">
        <v>0.04</v>
      </c>
      <c r="G128" s="33">
        <v>0.15</v>
      </c>
      <c r="H128" s="35">
        <v>0.05</v>
      </c>
      <c r="I128" s="35">
        <v>0.03</v>
      </c>
      <c r="J128" s="34">
        <v>0.03</v>
      </c>
      <c r="K128" s="33">
        <v>0.05</v>
      </c>
      <c r="L128" s="35">
        <v>0.01</v>
      </c>
      <c r="M128" s="35">
        <v>0.05</v>
      </c>
      <c r="N128" s="34">
        <v>0.04</v>
      </c>
      <c r="O128" s="33">
        <v>0.05</v>
      </c>
      <c r="P128" s="35">
        <v>0.05</v>
      </c>
      <c r="Q128" s="35">
        <v>0.03</v>
      </c>
      <c r="R128" s="34">
        <v>0.05</v>
      </c>
    </row>
    <row r="129" spans="1:18" x14ac:dyDescent="0.2">
      <c r="A129" s="58"/>
      <c r="B129" s="36" t="s">
        <v>77</v>
      </c>
      <c r="C129" s="25"/>
      <c r="D129" s="26"/>
      <c r="E129" s="25"/>
      <c r="F129" s="26"/>
      <c r="G129" s="25"/>
      <c r="H129" s="27"/>
      <c r="I129" s="27"/>
      <c r="J129" s="26"/>
      <c r="K129" s="37" t="s">
        <v>6</v>
      </c>
      <c r="L129" s="27"/>
      <c r="M129" s="27"/>
      <c r="N129" s="26"/>
      <c r="O129" s="25"/>
      <c r="P129" s="27"/>
      <c r="Q129" s="27"/>
      <c r="R129" s="26"/>
    </row>
    <row r="130" spans="1:18" x14ac:dyDescent="0.2">
      <c r="A130" s="58" t="s">
        <v>533</v>
      </c>
      <c r="B130" s="24">
        <v>12</v>
      </c>
      <c r="C130" s="25">
        <v>1</v>
      </c>
      <c r="D130" s="26">
        <v>11</v>
      </c>
      <c r="E130" s="25">
        <v>9</v>
      </c>
      <c r="F130" s="26">
        <v>3</v>
      </c>
      <c r="G130" s="25">
        <v>0</v>
      </c>
      <c r="H130" s="27">
        <v>8</v>
      </c>
      <c r="I130" s="27">
        <v>2</v>
      </c>
      <c r="J130" s="26">
        <v>2</v>
      </c>
      <c r="K130" s="25">
        <v>6</v>
      </c>
      <c r="L130" s="27">
        <v>6</v>
      </c>
      <c r="M130" s="27">
        <v>0</v>
      </c>
      <c r="N130" s="26">
        <v>0</v>
      </c>
      <c r="O130" s="25">
        <v>1</v>
      </c>
      <c r="P130" s="27">
        <v>4</v>
      </c>
      <c r="Q130" s="27">
        <v>1</v>
      </c>
      <c r="R130" s="26">
        <v>6</v>
      </c>
    </row>
    <row r="131" spans="1:18" x14ac:dyDescent="0.2">
      <c r="A131" s="58"/>
      <c r="B131" s="32">
        <v>0.01</v>
      </c>
      <c r="C131" s="25">
        <v>0</v>
      </c>
      <c r="D131" s="34">
        <v>0.02</v>
      </c>
      <c r="E131" s="33">
        <v>0.02</v>
      </c>
      <c r="F131" s="34">
        <v>0.01</v>
      </c>
      <c r="G131" s="25" t="s">
        <v>43</v>
      </c>
      <c r="H131" s="35">
        <v>0.03</v>
      </c>
      <c r="I131" s="35">
        <v>0.01</v>
      </c>
      <c r="J131" s="34">
        <v>0.01</v>
      </c>
      <c r="K131" s="33">
        <v>0.01</v>
      </c>
      <c r="L131" s="35">
        <v>0.06</v>
      </c>
      <c r="M131" s="27" t="s">
        <v>43</v>
      </c>
      <c r="N131" s="26" t="s">
        <v>43</v>
      </c>
      <c r="O131" s="25">
        <v>0</v>
      </c>
      <c r="P131" s="35">
        <v>0.02</v>
      </c>
      <c r="Q131" s="27">
        <v>0</v>
      </c>
      <c r="R131" s="34">
        <v>0.02</v>
      </c>
    </row>
    <row r="132" spans="1:18" x14ac:dyDescent="0.2">
      <c r="A132" s="58"/>
      <c r="B132" s="36" t="s">
        <v>302</v>
      </c>
      <c r="C132" s="25"/>
      <c r="D132" s="38" t="s">
        <v>114</v>
      </c>
      <c r="E132" s="25"/>
      <c r="F132" s="26"/>
      <c r="G132" s="25"/>
      <c r="H132" s="27"/>
      <c r="I132" s="27"/>
      <c r="J132" s="26"/>
      <c r="K132" s="25"/>
      <c r="L132" s="39" t="s">
        <v>47</v>
      </c>
      <c r="M132" s="27"/>
      <c r="N132" s="26"/>
      <c r="O132" s="25"/>
      <c r="P132" s="27"/>
      <c r="Q132" s="27"/>
      <c r="R132" s="26"/>
    </row>
    <row r="133" spans="1:18" x14ac:dyDescent="0.2">
      <c r="A133" s="58" t="s">
        <v>534</v>
      </c>
      <c r="B133" s="24">
        <v>44</v>
      </c>
      <c r="C133" s="25">
        <v>31</v>
      </c>
      <c r="D133" s="26">
        <v>14</v>
      </c>
      <c r="E133" s="25">
        <v>20</v>
      </c>
      <c r="F133" s="26">
        <v>25</v>
      </c>
      <c r="G133" s="25">
        <v>6</v>
      </c>
      <c r="H133" s="27">
        <v>17</v>
      </c>
      <c r="I133" s="27">
        <v>11</v>
      </c>
      <c r="J133" s="26">
        <v>10</v>
      </c>
      <c r="K133" s="25">
        <v>36</v>
      </c>
      <c r="L133" s="27">
        <v>6</v>
      </c>
      <c r="M133" s="27">
        <v>0</v>
      </c>
      <c r="N133" s="26">
        <v>3</v>
      </c>
      <c r="O133" s="25">
        <v>9</v>
      </c>
      <c r="P133" s="27">
        <v>15</v>
      </c>
      <c r="Q133" s="27">
        <v>14</v>
      </c>
      <c r="R133" s="26">
        <v>6</v>
      </c>
    </row>
    <row r="134" spans="1:18" x14ac:dyDescent="0.2">
      <c r="A134" s="58"/>
      <c r="B134" s="32">
        <v>0.04</v>
      </c>
      <c r="C134" s="33">
        <v>0.06</v>
      </c>
      <c r="D134" s="34">
        <v>0.03</v>
      </c>
      <c r="E134" s="33">
        <v>0.04</v>
      </c>
      <c r="F134" s="34">
        <v>0.05</v>
      </c>
      <c r="G134" s="33">
        <v>0.08</v>
      </c>
      <c r="H134" s="35">
        <v>0.06</v>
      </c>
      <c r="I134" s="35">
        <v>0.04</v>
      </c>
      <c r="J134" s="34">
        <v>0.03</v>
      </c>
      <c r="K134" s="33">
        <v>0.05</v>
      </c>
      <c r="L134" s="35">
        <v>0.06</v>
      </c>
      <c r="M134" s="27" t="s">
        <v>43</v>
      </c>
      <c r="N134" s="34">
        <v>0.03</v>
      </c>
      <c r="O134" s="33">
        <v>0.05</v>
      </c>
      <c r="P134" s="35">
        <v>0.05</v>
      </c>
      <c r="Q134" s="35">
        <v>0.05</v>
      </c>
      <c r="R134" s="34">
        <v>0.02</v>
      </c>
    </row>
    <row r="135" spans="1:18" x14ac:dyDescent="0.2">
      <c r="A135" s="58"/>
      <c r="B135" s="36" t="s">
        <v>535</v>
      </c>
      <c r="C135" s="37" t="s">
        <v>374</v>
      </c>
      <c r="D135" s="26"/>
      <c r="E135" s="25"/>
      <c r="F135" s="26"/>
      <c r="G135" s="25"/>
      <c r="H135" s="27"/>
      <c r="I135" s="27"/>
      <c r="J135" s="26"/>
      <c r="K135" s="37" t="s">
        <v>6</v>
      </c>
      <c r="L135" s="27"/>
      <c r="M135" s="27"/>
      <c r="N135" s="26"/>
      <c r="O135" s="25"/>
      <c r="P135" s="27"/>
      <c r="Q135" s="27"/>
      <c r="R135" s="26"/>
    </row>
    <row r="136" spans="1:18" x14ac:dyDescent="0.2">
      <c r="A136" s="58" t="s">
        <v>536</v>
      </c>
      <c r="B136" s="24">
        <v>1</v>
      </c>
      <c r="C136" s="25">
        <v>1</v>
      </c>
      <c r="D136" s="26">
        <v>1</v>
      </c>
      <c r="E136" s="25">
        <v>1</v>
      </c>
      <c r="F136" s="26">
        <v>0</v>
      </c>
      <c r="G136" s="25">
        <v>0</v>
      </c>
      <c r="H136" s="27">
        <v>0</v>
      </c>
      <c r="I136" s="27">
        <v>1</v>
      </c>
      <c r="J136" s="26">
        <v>1</v>
      </c>
      <c r="K136" s="25">
        <v>1</v>
      </c>
      <c r="L136" s="27">
        <v>0</v>
      </c>
      <c r="M136" s="27">
        <v>0</v>
      </c>
      <c r="N136" s="26">
        <v>0</v>
      </c>
      <c r="O136" s="25">
        <v>1</v>
      </c>
      <c r="P136" s="27">
        <v>1</v>
      </c>
      <c r="Q136" s="27">
        <v>0</v>
      </c>
      <c r="R136" s="26">
        <v>0</v>
      </c>
    </row>
    <row r="137" spans="1:18" x14ac:dyDescent="0.2">
      <c r="A137" s="58"/>
      <c r="B137" s="24">
        <v>0</v>
      </c>
      <c r="C137" s="25">
        <v>0</v>
      </c>
      <c r="D137" s="26">
        <v>0</v>
      </c>
      <c r="E137" s="25">
        <v>0</v>
      </c>
      <c r="F137" s="26" t="s">
        <v>43</v>
      </c>
      <c r="G137" s="25" t="s">
        <v>43</v>
      </c>
      <c r="H137" s="27" t="s">
        <v>43</v>
      </c>
      <c r="I137" s="27">
        <v>0</v>
      </c>
      <c r="J137" s="26">
        <v>0</v>
      </c>
      <c r="K137" s="25">
        <v>0</v>
      </c>
      <c r="L137" s="27" t="s">
        <v>43</v>
      </c>
      <c r="M137" s="27" t="s">
        <v>43</v>
      </c>
      <c r="N137" s="26" t="s">
        <v>43</v>
      </c>
      <c r="O137" s="25">
        <v>0</v>
      </c>
      <c r="P137" s="27">
        <v>0</v>
      </c>
      <c r="Q137" s="27" t="s">
        <v>43</v>
      </c>
      <c r="R137" s="26" t="s">
        <v>43</v>
      </c>
    </row>
    <row r="138" spans="1:18" x14ac:dyDescent="0.2">
      <c r="A138" s="58"/>
      <c r="B138" s="24"/>
      <c r="C138" s="25"/>
      <c r="D138" s="26"/>
      <c r="E138" s="25"/>
      <c r="F138" s="26"/>
      <c r="G138" s="25"/>
      <c r="H138" s="27"/>
      <c r="I138" s="27"/>
      <c r="J138" s="26"/>
      <c r="K138" s="37" t="s">
        <v>6</v>
      </c>
      <c r="L138" s="27"/>
      <c r="M138" s="27"/>
      <c r="N138" s="26"/>
      <c r="O138" s="25"/>
      <c r="P138" s="27"/>
      <c r="Q138" s="27"/>
      <c r="R138" s="26"/>
    </row>
    <row r="139" spans="1:18" x14ac:dyDescent="0.2">
      <c r="A139" s="58" t="s">
        <v>537</v>
      </c>
      <c r="B139" s="24">
        <v>17</v>
      </c>
      <c r="C139" s="25">
        <v>5</v>
      </c>
      <c r="D139" s="26">
        <v>12</v>
      </c>
      <c r="E139" s="25">
        <v>8</v>
      </c>
      <c r="F139" s="26">
        <v>9</v>
      </c>
      <c r="G139" s="25">
        <v>0</v>
      </c>
      <c r="H139" s="27">
        <v>8</v>
      </c>
      <c r="I139" s="27">
        <v>7</v>
      </c>
      <c r="J139" s="26">
        <v>3</v>
      </c>
      <c r="K139" s="25">
        <v>13</v>
      </c>
      <c r="L139" s="27">
        <v>0</v>
      </c>
      <c r="M139" s="27">
        <v>0</v>
      </c>
      <c r="N139" s="26">
        <v>4</v>
      </c>
      <c r="O139" s="25">
        <v>4</v>
      </c>
      <c r="P139" s="27">
        <v>6</v>
      </c>
      <c r="Q139" s="27">
        <v>3</v>
      </c>
      <c r="R139" s="26">
        <v>4</v>
      </c>
    </row>
    <row r="140" spans="1:18" x14ac:dyDescent="0.2">
      <c r="A140" s="58"/>
      <c r="B140" s="32">
        <v>0.02</v>
      </c>
      <c r="C140" s="33">
        <v>0.01</v>
      </c>
      <c r="D140" s="34">
        <v>0.02</v>
      </c>
      <c r="E140" s="33">
        <v>0.02</v>
      </c>
      <c r="F140" s="34">
        <v>0.02</v>
      </c>
      <c r="G140" s="25" t="s">
        <v>43</v>
      </c>
      <c r="H140" s="35">
        <v>0.03</v>
      </c>
      <c r="I140" s="35">
        <v>0.03</v>
      </c>
      <c r="J140" s="34">
        <v>0.01</v>
      </c>
      <c r="K140" s="33">
        <v>0.02</v>
      </c>
      <c r="L140" s="27" t="s">
        <v>43</v>
      </c>
      <c r="M140" s="27" t="s">
        <v>43</v>
      </c>
      <c r="N140" s="34">
        <v>0.06</v>
      </c>
      <c r="O140" s="33">
        <v>0.02</v>
      </c>
      <c r="P140" s="35">
        <v>0.02</v>
      </c>
      <c r="Q140" s="35">
        <v>0.01</v>
      </c>
      <c r="R140" s="34">
        <v>0.01</v>
      </c>
    </row>
    <row r="141" spans="1:18" x14ac:dyDescent="0.2">
      <c r="A141" s="58"/>
      <c r="B141" s="36" t="s">
        <v>77</v>
      </c>
      <c r="C141" s="25"/>
      <c r="D141" s="26"/>
      <c r="E141" s="25"/>
      <c r="F141" s="26"/>
      <c r="G141" s="25"/>
      <c r="H141" s="27"/>
      <c r="I141" s="39" t="s">
        <v>77</v>
      </c>
      <c r="J141" s="26"/>
      <c r="K141" s="25"/>
      <c r="L141" s="27"/>
      <c r="M141" s="27"/>
      <c r="N141" s="26"/>
      <c r="O141" s="25"/>
      <c r="P141" s="27"/>
      <c r="Q141" s="27"/>
      <c r="R141" s="26"/>
    </row>
    <row r="142" spans="1:18" x14ac:dyDescent="0.2">
      <c r="A142" s="58" t="s">
        <v>538</v>
      </c>
      <c r="B142" s="24">
        <v>5</v>
      </c>
      <c r="C142" s="25">
        <v>2</v>
      </c>
      <c r="D142" s="26">
        <v>2</v>
      </c>
      <c r="E142" s="25">
        <v>0</v>
      </c>
      <c r="F142" s="26">
        <v>4</v>
      </c>
      <c r="G142" s="25">
        <v>0</v>
      </c>
      <c r="H142" s="27">
        <v>4</v>
      </c>
      <c r="I142" s="27">
        <v>1</v>
      </c>
      <c r="J142" s="26">
        <v>1</v>
      </c>
      <c r="K142" s="25">
        <v>5</v>
      </c>
      <c r="L142" s="27">
        <v>0</v>
      </c>
      <c r="M142" s="27">
        <v>0</v>
      </c>
      <c r="N142" s="26">
        <v>0</v>
      </c>
      <c r="O142" s="25">
        <v>1</v>
      </c>
      <c r="P142" s="27">
        <v>0</v>
      </c>
      <c r="Q142" s="27">
        <v>4</v>
      </c>
      <c r="R142" s="26">
        <v>1</v>
      </c>
    </row>
    <row r="143" spans="1:18" x14ac:dyDescent="0.2">
      <c r="A143" s="58"/>
      <c r="B143" s="24">
        <v>0</v>
      </c>
      <c r="C143" s="25">
        <v>0</v>
      </c>
      <c r="D143" s="26">
        <v>0</v>
      </c>
      <c r="E143" s="25">
        <v>0</v>
      </c>
      <c r="F143" s="34">
        <v>0.01</v>
      </c>
      <c r="G143" s="25" t="s">
        <v>43</v>
      </c>
      <c r="H143" s="35">
        <v>0.01</v>
      </c>
      <c r="I143" s="27">
        <v>0</v>
      </c>
      <c r="J143" s="26">
        <v>0</v>
      </c>
      <c r="K143" s="33">
        <v>0.01</v>
      </c>
      <c r="L143" s="27" t="s">
        <v>43</v>
      </c>
      <c r="M143" s="27" t="s">
        <v>43</v>
      </c>
      <c r="N143" s="26" t="s">
        <v>43</v>
      </c>
      <c r="O143" s="25">
        <v>0</v>
      </c>
      <c r="P143" s="27" t="s">
        <v>43</v>
      </c>
      <c r="Q143" s="35">
        <v>0.01</v>
      </c>
      <c r="R143" s="26">
        <v>0</v>
      </c>
    </row>
    <row r="144" spans="1:18" x14ac:dyDescent="0.2">
      <c r="A144" s="58"/>
      <c r="B144" s="24"/>
      <c r="C144" s="25"/>
      <c r="D144" s="26"/>
      <c r="E144" s="25"/>
      <c r="F144" s="26"/>
      <c r="G144" s="25"/>
      <c r="H144" s="27"/>
      <c r="I144" s="27"/>
      <c r="J144" s="26"/>
      <c r="K144" s="37" t="s">
        <v>6</v>
      </c>
      <c r="L144" s="27"/>
      <c r="M144" s="27"/>
      <c r="N144" s="26"/>
      <c r="O144" s="25"/>
      <c r="P144" s="27"/>
      <c r="Q144" s="27"/>
      <c r="R144" s="26"/>
    </row>
    <row r="145" spans="1:18" x14ac:dyDescent="0.2">
      <c r="A145" s="58" t="s">
        <v>539</v>
      </c>
      <c r="B145" s="24">
        <v>19</v>
      </c>
      <c r="C145" s="25">
        <v>12</v>
      </c>
      <c r="D145" s="26">
        <v>8</v>
      </c>
      <c r="E145" s="25">
        <v>14</v>
      </c>
      <c r="F145" s="26">
        <v>6</v>
      </c>
      <c r="G145" s="25">
        <v>0</v>
      </c>
      <c r="H145" s="27">
        <v>10</v>
      </c>
      <c r="I145" s="27">
        <v>3</v>
      </c>
      <c r="J145" s="26">
        <v>6</v>
      </c>
      <c r="K145" s="25">
        <v>15</v>
      </c>
      <c r="L145" s="27">
        <v>4</v>
      </c>
      <c r="M145" s="27">
        <v>0</v>
      </c>
      <c r="N145" s="26">
        <v>0</v>
      </c>
      <c r="O145" s="25">
        <v>2</v>
      </c>
      <c r="P145" s="27">
        <v>4</v>
      </c>
      <c r="Q145" s="27">
        <v>9</v>
      </c>
      <c r="R145" s="26">
        <v>4</v>
      </c>
    </row>
    <row r="146" spans="1:18" x14ac:dyDescent="0.2">
      <c r="A146" s="58"/>
      <c r="B146" s="32">
        <v>0.02</v>
      </c>
      <c r="C146" s="33">
        <v>0.02</v>
      </c>
      <c r="D146" s="34">
        <v>0.02</v>
      </c>
      <c r="E146" s="33">
        <v>0.03</v>
      </c>
      <c r="F146" s="34">
        <v>0.01</v>
      </c>
      <c r="G146" s="25" t="s">
        <v>43</v>
      </c>
      <c r="H146" s="35">
        <v>0.03</v>
      </c>
      <c r="I146" s="35">
        <v>0.01</v>
      </c>
      <c r="J146" s="34">
        <v>0.02</v>
      </c>
      <c r="K146" s="33">
        <v>0.02</v>
      </c>
      <c r="L146" s="35">
        <v>0.04</v>
      </c>
      <c r="M146" s="27" t="s">
        <v>43</v>
      </c>
      <c r="N146" s="26" t="s">
        <v>43</v>
      </c>
      <c r="O146" s="33">
        <v>0.01</v>
      </c>
      <c r="P146" s="35">
        <v>0.02</v>
      </c>
      <c r="Q146" s="35">
        <v>0.04</v>
      </c>
      <c r="R146" s="34">
        <v>0.01</v>
      </c>
    </row>
    <row r="147" spans="1:18" x14ac:dyDescent="0.2">
      <c r="A147" s="58"/>
      <c r="B147" s="24"/>
      <c r="C147" s="25"/>
      <c r="D147" s="26"/>
      <c r="E147" s="25"/>
      <c r="F147" s="26"/>
      <c r="G147" s="25"/>
      <c r="H147" s="27"/>
      <c r="I147" s="27"/>
      <c r="J147" s="26"/>
      <c r="K147" s="37" t="s">
        <v>6</v>
      </c>
      <c r="L147" s="27"/>
      <c r="M147" s="27"/>
      <c r="N147" s="26"/>
      <c r="O147" s="25"/>
      <c r="P147" s="27"/>
      <c r="Q147" s="27"/>
      <c r="R147" s="26"/>
    </row>
    <row r="148" spans="1:18" x14ac:dyDescent="0.2">
      <c r="A148" s="58" t="s">
        <v>540</v>
      </c>
      <c r="B148" s="24">
        <v>77</v>
      </c>
      <c r="C148" s="25">
        <v>36</v>
      </c>
      <c r="D148" s="26">
        <v>41</v>
      </c>
      <c r="E148" s="25">
        <v>38</v>
      </c>
      <c r="F148" s="26">
        <v>40</v>
      </c>
      <c r="G148" s="25">
        <v>0</v>
      </c>
      <c r="H148" s="27">
        <v>34</v>
      </c>
      <c r="I148" s="27">
        <v>17</v>
      </c>
      <c r="J148" s="26">
        <v>26</v>
      </c>
      <c r="K148" s="25">
        <v>49</v>
      </c>
      <c r="L148" s="27">
        <v>11</v>
      </c>
      <c r="M148" s="27">
        <v>14</v>
      </c>
      <c r="N148" s="26">
        <v>3</v>
      </c>
      <c r="O148" s="25">
        <v>14</v>
      </c>
      <c r="P148" s="27">
        <v>20</v>
      </c>
      <c r="Q148" s="27">
        <v>12</v>
      </c>
      <c r="R148" s="26">
        <v>32</v>
      </c>
    </row>
    <row r="149" spans="1:18" x14ac:dyDescent="0.2">
      <c r="A149" s="58"/>
      <c r="B149" s="32">
        <v>0.08</v>
      </c>
      <c r="C149" s="33">
        <v>7.0000000000000007E-2</v>
      </c>
      <c r="D149" s="34">
        <v>0.08</v>
      </c>
      <c r="E149" s="33">
        <v>0.08</v>
      </c>
      <c r="F149" s="34">
        <v>0.08</v>
      </c>
      <c r="G149" s="25" t="s">
        <v>43</v>
      </c>
      <c r="H149" s="35">
        <v>0.11</v>
      </c>
      <c r="I149" s="35">
        <v>7.0000000000000007E-2</v>
      </c>
      <c r="J149" s="34">
        <v>7.0000000000000007E-2</v>
      </c>
      <c r="K149" s="33">
        <v>7.0000000000000007E-2</v>
      </c>
      <c r="L149" s="35">
        <v>0.1</v>
      </c>
      <c r="M149" s="35">
        <v>0.12</v>
      </c>
      <c r="N149" s="34">
        <v>0.04</v>
      </c>
      <c r="O149" s="33">
        <v>0.08</v>
      </c>
      <c r="P149" s="35">
        <v>7.0000000000000007E-2</v>
      </c>
      <c r="Q149" s="35">
        <v>0.05</v>
      </c>
      <c r="R149" s="34">
        <v>0.11</v>
      </c>
    </row>
    <row r="150" spans="1:18" x14ac:dyDescent="0.2">
      <c r="A150" s="58"/>
      <c r="B150" s="36" t="s">
        <v>15</v>
      </c>
      <c r="C150" s="25"/>
      <c r="D150" s="26"/>
      <c r="E150" s="25"/>
      <c r="F150" s="26"/>
      <c r="G150" s="25"/>
      <c r="H150" s="39" t="s">
        <v>80</v>
      </c>
      <c r="I150" s="27"/>
      <c r="J150" s="26"/>
      <c r="K150" s="25"/>
      <c r="L150" s="27"/>
      <c r="M150" s="27"/>
      <c r="N150" s="26"/>
      <c r="O150" s="25"/>
      <c r="P150" s="27"/>
      <c r="Q150" s="27"/>
      <c r="R150" s="38" t="s">
        <v>57</v>
      </c>
    </row>
    <row r="151" spans="1:18" x14ac:dyDescent="0.2">
      <c r="A151" s="58" t="s">
        <v>541</v>
      </c>
      <c r="B151" s="24">
        <v>1</v>
      </c>
      <c r="C151" s="25">
        <v>0</v>
      </c>
      <c r="D151" s="26">
        <v>1</v>
      </c>
      <c r="E151" s="25">
        <v>0</v>
      </c>
      <c r="F151" s="26">
        <v>1</v>
      </c>
      <c r="G151" s="25">
        <v>0</v>
      </c>
      <c r="H151" s="27">
        <v>0</v>
      </c>
      <c r="I151" s="27">
        <v>1</v>
      </c>
      <c r="J151" s="26">
        <v>1</v>
      </c>
      <c r="K151" s="25">
        <v>1</v>
      </c>
      <c r="L151" s="27">
        <v>0</v>
      </c>
      <c r="M151" s="27">
        <v>0</v>
      </c>
      <c r="N151" s="26">
        <v>0</v>
      </c>
      <c r="O151" s="25">
        <v>1</v>
      </c>
      <c r="P151" s="27">
        <v>0</v>
      </c>
      <c r="Q151" s="27">
        <v>1</v>
      </c>
      <c r="R151" s="26">
        <v>0</v>
      </c>
    </row>
    <row r="152" spans="1:18" x14ac:dyDescent="0.2">
      <c r="A152" s="58"/>
      <c r="B152" s="24">
        <v>0</v>
      </c>
      <c r="C152" s="25">
        <v>0</v>
      </c>
      <c r="D152" s="26">
        <v>0</v>
      </c>
      <c r="E152" s="25">
        <v>0</v>
      </c>
      <c r="F152" s="26">
        <v>0</v>
      </c>
      <c r="G152" s="25" t="s">
        <v>43</v>
      </c>
      <c r="H152" s="27" t="s">
        <v>43</v>
      </c>
      <c r="I152" s="27">
        <v>0</v>
      </c>
      <c r="J152" s="26">
        <v>0</v>
      </c>
      <c r="K152" s="25">
        <v>0</v>
      </c>
      <c r="L152" s="27" t="s">
        <v>43</v>
      </c>
      <c r="M152" s="27" t="s">
        <v>43</v>
      </c>
      <c r="N152" s="26" t="s">
        <v>43</v>
      </c>
      <c r="O152" s="25">
        <v>0</v>
      </c>
      <c r="P152" s="27" t="s">
        <v>43</v>
      </c>
      <c r="Q152" s="27">
        <v>0</v>
      </c>
      <c r="R152" s="26" t="s">
        <v>43</v>
      </c>
    </row>
    <row r="153" spans="1:18" x14ac:dyDescent="0.2">
      <c r="A153" s="58"/>
      <c r="B153" s="24"/>
      <c r="C153" s="25"/>
      <c r="D153" s="26"/>
      <c r="E153" s="25"/>
      <c r="F153" s="26"/>
      <c r="G153" s="25"/>
      <c r="H153" s="27"/>
      <c r="I153" s="27"/>
      <c r="J153" s="26"/>
      <c r="K153" s="37" t="s">
        <v>80</v>
      </c>
      <c r="L153" s="27"/>
      <c r="M153" s="27"/>
      <c r="N153" s="26"/>
      <c r="O153" s="25"/>
      <c r="P153" s="27"/>
      <c r="Q153" s="27"/>
      <c r="R153" s="26"/>
    </row>
    <row r="154" spans="1:18" x14ac:dyDescent="0.2">
      <c r="A154" s="58" t="s">
        <v>542</v>
      </c>
      <c r="B154" s="24">
        <v>30</v>
      </c>
      <c r="C154" s="25">
        <v>18</v>
      </c>
      <c r="D154" s="26">
        <v>13</v>
      </c>
      <c r="E154" s="25">
        <v>14</v>
      </c>
      <c r="F154" s="26">
        <v>17</v>
      </c>
      <c r="G154" s="25">
        <v>0</v>
      </c>
      <c r="H154" s="27">
        <v>5</v>
      </c>
      <c r="I154" s="27">
        <v>6</v>
      </c>
      <c r="J154" s="26">
        <v>19</v>
      </c>
      <c r="K154" s="25">
        <v>23</v>
      </c>
      <c r="L154" s="27">
        <v>0</v>
      </c>
      <c r="M154" s="27">
        <v>4</v>
      </c>
      <c r="N154" s="26">
        <v>4</v>
      </c>
      <c r="O154" s="25">
        <v>2</v>
      </c>
      <c r="P154" s="27">
        <v>7</v>
      </c>
      <c r="Q154" s="27">
        <v>8</v>
      </c>
      <c r="R154" s="26">
        <v>13</v>
      </c>
    </row>
    <row r="155" spans="1:18" x14ac:dyDescent="0.2">
      <c r="A155" s="58"/>
      <c r="B155" s="32">
        <v>0.03</v>
      </c>
      <c r="C155" s="33">
        <v>0.03</v>
      </c>
      <c r="D155" s="34">
        <v>0.03</v>
      </c>
      <c r="E155" s="33">
        <v>0.03</v>
      </c>
      <c r="F155" s="34">
        <v>0.03</v>
      </c>
      <c r="G155" s="25" t="s">
        <v>43</v>
      </c>
      <c r="H155" s="35">
        <v>0.02</v>
      </c>
      <c r="I155" s="35">
        <v>0.02</v>
      </c>
      <c r="J155" s="34">
        <v>0.05</v>
      </c>
      <c r="K155" s="33">
        <v>0.03</v>
      </c>
      <c r="L155" s="27" t="s">
        <v>43</v>
      </c>
      <c r="M155" s="35">
        <v>0.03</v>
      </c>
      <c r="N155" s="34">
        <v>0.05</v>
      </c>
      <c r="O155" s="33">
        <v>0.01</v>
      </c>
      <c r="P155" s="35">
        <v>0.03</v>
      </c>
      <c r="Q155" s="35">
        <v>0.03</v>
      </c>
      <c r="R155" s="34">
        <v>0.04</v>
      </c>
    </row>
    <row r="156" spans="1:18" x14ac:dyDescent="0.2">
      <c r="A156" s="58"/>
      <c r="B156" s="24"/>
      <c r="C156" s="25"/>
      <c r="D156" s="26"/>
      <c r="E156" s="25"/>
      <c r="F156" s="26"/>
      <c r="G156" s="25"/>
      <c r="H156" s="27"/>
      <c r="I156" s="27"/>
      <c r="J156" s="38" t="s">
        <v>132</v>
      </c>
      <c r="K156" s="25"/>
      <c r="L156" s="27"/>
      <c r="M156" s="27"/>
      <c r="N156" s="26"/>
      <c r="O156" s="25"/>
      <c r="P156" s="27"/>
      <c r="Q156" s="27"/>
      <c r="R156" s="26"/>
    </row>
    <row r="157" spans="1:18" x14ac:dyDescent="0.2">
      <c r="A157" s="58" t="s">
        <v>543</v>
      </c>
      <c r="B157" s="24">
        <v>29</v>
      </c>
      <c r="C157" s="25">
        <v>13</v>
      </c>
      <c r="D157" s="26">
        <v>16</v>
      </c>
      <c r="E157" s="25">
        <v>20</v>
      </c>
      <c r="F157" s="26">
        <v>9</v>
      </c>
      <c r="G157" s="25">
        <v>0</v>
      </c>
      <c r="H157" s="27">
        <v>4</v>
      </c>
      <c r="I157" s="27">
        <v>6</v>
      </c>
      <c r="J157" s="26">
        <v>18</v>
      </c>
      <c r="K157" s="25">
        <v>18</v>
      </c>
      <c r="L157" s="27">
        <v>0</v>
      </c>
      <c r="M157" s="27">
        <v>11</v>
      </c>
      <c r="N157" s="26">
        <v>0</v>
      </c>
      <c r="O157" s="25">
        <v>6</v>
      </c>
      <c r="P157" s="27">
        <v>3</v>
      </c>
      <c r="Q157" s="27">
        <v>8</v>
      </c>
      <c r="R157" s="26">
        <v>11</v>
      </c>
    </row>
    <row r="158" spans="1:18" x14ac:dyDescent="0.2">
      <c r="A158" s="58"/>
      <c r="B158" s="32">
        <v>0.03</v>
      </c>
      <c r="C158" s="33">
        <v>0.03</v>
      </c>
      <c r="D158" s="34">
        <v>0.03</v>
      </c>
      <c r="E158" s="33">
        <v>0.04</v>
      </c>
      <c r="F158" s="34">
        <v>0.02</v>
      </c>
      <c r="G158" s="25" t="s">
        <v>43</v>
      </c>
      <c r="H158" s="35">
        <v>0.01</v>
      </c>
      <c r="I158" s="35">
        <v>0.02</v>
      </c>
      <c r="J158" s="34">
        <v>0.05</v>
      </c>
      <c r="K158" s="33">
        <v>0.03</v>
      </c>
      <c r="L158" s="27" t="s">
        <v>43</v>
      </c>
      <c r="M158" s="35">
        <v>0.09</v>
      </c>
      <c r="N158" s="26" t="s">
        <v>43</v>
      </c>
      <c r="O158" s="33">
        <v>0.04</v>
      </c>
      <c r="P158" s="35">
        <v>0.01</v>
      </c>
      <c r="Q158" s="35">
        <v>0.03</v>
      </c>
      <c r="R158" s="34">
        <v>0.04</v>
      </c>
    </row>
    <row r="159" spans="1:18" x14ac:dyDescent="0.2">
      <c r="A159" s="58"/>
      <c r="B159" s="36" t="s">
        <v>51</v>
      </c>
      <c r="C159" s="25"/>
      <c r="D159" s="26"/>
      <c r="E159" s="25"/>
      <c r="F159" s="26"/>
      <c r="G159" s="25"/>
      <c r="H159" s="27"/>
      <c r="I159" s="27"/>
      <c r="J159" s="38" t="s">
        <v>46</v>
      </c>
      <c r="K159" s="25"/>
      <c r="L159" s="27"/>
      <c r="M159" s="39" t="s">
        <v>544</v>
      </c>
      <c r="N159" s="26"/>
      <c r="O159" s="25"/>
      <c r="P159" s="27"/>
      <c r="Q159" s="27"/>
      <c r="R159" s="26"/>
    </row>
    <row r="160" spans="1:18" x14ac:dyDescent="0.2">
      <c r="A160" s="58" t="s">
        <v>545</v>
      </c>
      <c r="B160" s="24">
        <v>29</v>
      </c>
      <c r="C160" s="25">
        <v>11</v>
      </c>
      <c r="D160" s="26">
        <v>18</v>
      </c>
      <c r="E160" s="25">
        <v>11</v>
      </c>
      <c r="F160" s="26">
        <v>18</v>
      </c>
      <c r="G160" s="25">
        <v>6</v>
      </c>
      <c r="H160" s="27">
        <v>8</v>
      </c>
      <c r="I160" s="27">
        <v>9</v>
      </c>
      <c r="J160" s="26">
        <v>6</v>
      </c>
      <c r="K160" s="25">
        <v>28</v>
      </c>
      <c r="L160" s="27">
        <v>0</v>
      </c>
      <c r="M160" s="27">
        <v>1</v>
      </c>
      <c r="N160" s="26">
        <v>0</v>
      </c>
      <c r="O160" s="25">
        <v>8</v>
      </c>
      <c r="P160" s="27">
        <v>5</v>
      </c>
      <c r="Q160" s="27">
        <v>8</v>
      </c>
      <c r="R160" s="26">
        <v>8</v>
      </c>
    </row>
    <row r="161" spans="1:18" x14ac:dyDescent="0.2">
      <c r="A161" s="58"/>
      <c r="B161" s="32">
        <v>0.03</v>
      </c>
      <c r="C161" s="33">
        <v>0.02</v>
      </c>
      <c r="D161" s="34">
        <v>0.04</v>
      </c>
      <c r="E161" s="33">
        <v>0.02</v>
      </c>
      <c r="F161" s="34">
        <v>0.03</v>
      </c>
      <c r="G161" s="33">
        <v>0.08</v>
      </c>
      <c r="H161" s="35">
        <v>0.03</v>
      </c>
      <c r="I161" s="35">
        <v>0.03</v>
      </c>
      <c r="J161" s="34">
        <v>0.02</v>
      </c>
      <c r="K161" s="33">
        <v>0.04</v>
      </c>
      <c r="L161" s="27" t="s">
        <v>43</v>
      </c>
      <c r="M161" s="35">
        <v>0.01</v>
      </c>
      <c r="N161" s="26" t="s">
        <v>43</v>
      </c>
      <c r="O161" s="33">
        <v>0.05</v>
      </c>
      <c r="P161" s="35">
        <v>0.02</v>
      </c>
      <c r="Q161" s="35">
        <v>0.03</v>
      </c>
      <c r="R161" s="34">
        <v>0.03</v>
      </c>
    </row>
    <row r="162" spans="1:18" x14ac:dyDescent="0.2">
      <c r="A162" s="58"/>
      <c r="B162" s="36" t="s">
        <v>77</v>
      </c>
      <c r="C162" s="25"/>
      <c r="D162" s="26"/>
      <c r="E162" s="25"/>
      <c r="F162" s="26"/>
      <c r="G162" s="25"/>
      <c r="H162" s="27"/>
      <c r="I162" s="27"/>
      <c r="J162" s="26"/>
      <c r="K162" s="37" t="s">
        <v>6</v>
      </c>
      <c r="L162" s="27"/>
      <c r="M162" s="27"/>
      <c r="N162" s="26"/>
      <c r="O162" s="25"/>
      <c r="P162" s="27"/>
      <c r="Q162" s="27"/>
      <c r="R162" s="26"/>
    </row>
    <row r="163" spans="1:18" x14ac:dyDescent="0.2">
      <c r="A163" s="58" t="s">
        <v>546</v>
      </c>
      <c r="B163" s="24">
        <v>14</v>
      </c>
      <c r="C163" s="25">
        <v>11</v>
      </c>
      <c r="D163" s="26">
        <v>3</v>
      </c>
      <c r="E163" s="25">
        <v>7</v>
      </c>
      <c r="F163" s="26">
        <v>6</v>
      </c>
      <c r="G163" s="25">
        <v>3</v>
      </c>
      <c r="H163" s="27">
        <v>1</v>
      </c>
      <c r="I163" s="27">
        <v>5</v>
      </c>
      <c r="J163" s="26">
        <v>5</v>
      </c>
      <c r="K163" s="25">
        <v>8</v>
      </c>
      <c r="L163" s="27">
        <v>3</v>
      </c>
      <c r="M163" s="27">
        <v>3</v>
      </c>
      <c r="N163" s="26">
        <v>0</v>
      </c>
      <c r="O163" s="25">
        <v>5</v>
      </c>
      <c r="P163" s="27">
        <v>0</v>
      </c>
      <c r="Q163" s="27">
        <v>1</v>
      </c>
      <c r="R163" s="26">
        <v>7</v>
      </c>
    </row>
    <row r="164" spans="1:18" x14ac:dyDescent="0.2">
      <c r="A164" s="58"/>
      <c r="B164" s="32">
        <v>0.01</v>
      </c>
      <c r="C164" s="33">
        <v>0.02</v>
      </c>
      <c r="D164" s="34">
        <v>0.01</v>
      </c>
      <c r="E164" s="33">
        <v>0.02</v>
      </c>
      <c r="F164" s="34">
        <v>0.01</v>
      </c>
      <c r="G164" s="33">
        <v>0.04</v>
      </c>
      <c r="H164" s="27">
        <v>0</v>
      </c>
      <c r="I164" s="35">
        <v>0.02</v>
      </c>
      <c r="J164" s="34">
        <v>0.01</v>
      </c>
      <c r="K164" s="33">
        <v>0.01</v>
      </c>
      <c r="L164" s="35">
        <v>0.02</v>
      </c>
      <c r="M164" s="35">
        <v>0.02</v>
      </c>
      <c r="N164" s="26" t="s">
        <v>43</v>
      </c>
      <c r="O164" s="33">
        <v>0.03</v>
      </c>
      <c r="P164" s="27">
        <v>0</v>
      </c>
      <c r="Q164" s="27">
        <v>0</v>
      </c>
      <c r="R164" s="34">
        <v>0.02</v>
      </c>
    </row>
    <row r="165" spans="1:18" x14ac:dyDescent="0.2">
      <c r="A165" s="58"/>
      <c r="B165" s="36" t="s">
        <v>547</v>
      </c>
      <c r="C165" s="25"/>
      <c r="D165" s="26"/>
      <c r="E165" s="25"/>
      <c r="F165" s="26"/>
      <c r="G165" s="25"/>
      <c r="H165" s="27"/>
      <c r="I165" s="27"/>
      <c r="J165" s="26"/>
      <c r="K165" s="25"/>
      <c r="L165" s="27"/>
      <c r="M165" s="27"/>
      <c r="N165" s="26"/>
      <c r="O165" s="37" t="s">
        <v>160</v>
      </c>
      <c r="P165" s="27"/>
      <c r="Q165" s="27"/>
      <c r="R165" s="38" t="s">
        <v>160</v>
      </c>
    </row>
    <row r="166" spans="1:18" x14ac:dyDescent="0.2">
      <c r="A166" s="58" t="s">
        <v>548</v>
      </c>
      <c r="B166" s="24">
        <v>1</v>
      </c>
      <c r="C166" s="25">
        <v>0</v>
      </c>
      <c r="D166" s="26">
        <v>0</v>
      </c>
      <c r="E166" s="25">
        <v>0</v>
      </c>
      <c r="F166" s="26">
        <v>1</v>
      </c>
      <c r="G166" s="25">
        <v>0</v>
      </c>
      <c r="H166" s="27">
        <v>0</v>
      </c>
      <c r="I166" s="27">
        <v>1</v>
      </c>
      <c r="J166" s="26">
        <v>0</v>
      </c>
      <c r="K166" s="25">
        <v>1</v>
      </c>
      <c r="L166" s="27">
        <v>0</v>
      </c>
      <c r="M166" s="27">
        <v>0</v>
      </c>
      <c r="N166" s="26">
        <v>0</v>
      </c>
      <c r="O166" s="25">
        <v>0</v>
      </c>
      <c r="P166" s="27">
        <v>0</v>
      </c>
      <c r="Q166" s="27">
        <v>0</v>
      </c>
      <c r="R166" s="26">
        <v>0</v>
      </c>
    </row>
    <row r="167" spans="1:18" x14ac:dyDescent="0.2">
      <c r="A167" s="58"/>
      <c r="B167" s="24">
        <v>0</v>
      </c>
      <c r="C167" s="25">
        <v>0</v>
      </c>
      <c r="D167" s="26">
        <v>0</v>
      </c>
      <c r="E167" s="25" t="s">
        <v>43</v>
      </c>
      <c r="F167" s="26">
        <v>0</v>
      </c>
      <c r="G167" s="25" t="s">
        <v>43</v>
      </c>
      <c r="H167" s="27" t="s">
        <v>43</v>
      </c>
      <c r="I167" s="27">
        <v>0</v>
      </c>
      <c r="J167" s="26" t="s">
        <v>43</v>
      </c>
      <c r="K167" s="25">
        <v>0</v>
      </c>
      <c r="L167" s="27" t="s">
        <v>43</v>
      </c>
      <c r="M167" s="27" t="s">
        <v>43</v>
      </c>
      <c r="N167" s="26" t="s">
        <v>43</v>
      </c>
      <c r="O167" s="25">
        <v>0</v>
      </c>
      <c r="P167" s="27">
        <v>0</v>
      </c>
      <c r="Q167" s="27" t="s">
        <v>43</v>
      </c>
      <c r="R167" s="26" t="s">
        <v>43</v>
      </c>
    </row>
    <row r="168" spans="1:18" x14ac:dyDescent="0.2">
      <c r="A168" s="58"/>
      <c r="B168" s="24"/>
      <c r="C168" s="25"/>
      <c r="D168" s="26"/>
      <c r="E168" s="25"/>
      <c r="F168" s="26"/>
      <c r="G168" s="25"/>
      <c r="H168" s="27"/>
      <c r="I168" s="27"/>
      <c r="J168" s="26"/>
      <c r="K168" s="25"/>
      <c r="L168" s="27"/>
      <c r="M168" s="27"/>
      <c r="N168" s="26"/>
      <c r="O168" s="25"/>
      <c r="P168" s="27"/>
      <c r="Q168" s="27"/>
      <c r="R168" s="26"/>
    </row>
    <row r="169" spans="1:18" x14ac:dyDescent="0.2">
      <c r="A169" s="58" t="s">
        <v>49</v>
      </c>
      <c r="B169" s="24">
        <v>1010</v>
      </c>
      <c r="C169" s="25">
        <v>512</v>
      </c>
      <c r="D169" s="26">
        <v>498</v>
      </c>
      <c r="E169" s="25">
        <v>481</v>
      </c>
      <c r="F169" s="26">
        <v>529</v>
      </c>
      <c r="G169" s="25">
        <v>81</v>
      </c>
      <c r="H169" s="27">
        <v>298</v>
      </c>
      <c r="I169" s="27">
        <v>266</v>
      </c>
      <c r="J169" s="26">
        <v>365</v>
      </c>
      <c r="K169" s="25">
        <v>706</v>
      </c>
      <c r="L169" s="27">
        <v>107</v>
      </c>
      <c r="M169" s="27">
        <v>120</v>
      </c>
      <c r="N169" s="26">
        <v>78</v>
      </c>
      <c r="O169" s="25">
        <v>180</v>
      </c>
      <c r="P169" s="27">
        <v>277</v>
      </c>
      <c r="Q169" s="27">
        <v>263</v>
      </c>
      <c r="R169" s="26">
        <v>290</v>
      </c>
    </row>
    <row r="170" spans="1:18" ht="13.5" thickBot="1" x14ac:dyDescent="0.25">
      <c r="A170" s="59"/>
      <c r="B170" s="40">
        <v>1</v>
      </c>
      <c r="C170" s="41">
        <v>1</v>
      </c>
      <c r="D170" s="42">
        <v>1</v>
      </c>
      <c r="E170" s="41">
        <v>1</v>
      </c>
      <c r="F170" s="42">
        <v>1</v>
      </c>
      <c r="G170" s="41">
        <v>1</v>
      </c>
      <c r="H170" s="43">
        <v>1</v>
      </c>
      <c r="I170" s="43">
        <v>1</v>
      </c>
      <c r="J170" s="42">
        <v>1</v>
      </c>
      <c r="K170" s="41">
        <v>1</v>
      </c>
      <c r="L170" s="43">
        <v>1</v>
      </c>
      <c r="M170" s="43">
        <v>1</v>
      </c>
      <c r="N170" s="42">
        <v>1</v>
      </c>
      <c r="O170" s="41">
        <v>1</v>
      </c>
      <c r="P170" s="43">
        <v>1</v>
      </c>
      <c r="Q170" s="43">
        <v>1</v>
      </c>
      <c r="R170" s="42">
        <v>1</v>
      </c>
    </row>
    <row r="171" spans="1:18" x14ac:dyDescent="0.2">
      <c r="A171" s="60"/>
    </row>
    <row r="172" spans="1:18" x14ac:dyDescent="0.2">
      <c r="A172" s="60"/>
    </row>
    <row r="173" spans="1:18" x14ac:dyDescent="0.2">
      <c r="A173" s="60"/>
    </row>
    <row r="174" spans="1:18" x14ac:dyDescent="0.2">
      <c r="A174" s="60"/>
    </row>
    <row r="175" spans="1:18" x14ac:dyDescent="0.2">
      <c r="A175" s="60"/>
    </row>
    <row r="176" spans="1:18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8" display="Back to ToC" xr:uid="{57B37E89-9CC5-4699-9733-D5CEE2679D88}"/>
  </hyperlinks>
  <pageMargins left="0.7" right="0.7" top="0.75" bottom="0.75" header="0.3" footer="0.3"/>
  <drawing r:id="rId1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15D7F7-C91B-4CCF-A8F1-144F6A1A8D55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549</v>
      </c>
    </row>
    <row r="9" spans="1:18" x14ac:dyDescent="0.2">
      <c r="A9" s="45" t="s">
        <v>550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551</v>
      </c>
      <c r="B22" s="24">
        <v>175</v>
      </c>
      <c r="C22" s="25">
        <v>101</v>
      </c>
      <c r="D22" s="26">
        <v>75</v>
      </c>
      <c r="E22" s="25">
        <v>89</v>
      </c>
      <c r="F22" s="26">
        <v>86</v>
      </c>
      <c r="G22" s="25">
        <v>19</v>
      </c>
      <c r="H22" s="27">
        <v>52</v>
      </c>
      <c r="I22" s="27">
        <v>44</v>
      </c>
      <c r="J22" s="26">
        <v>61</v>
      </c>
      <c r="K22" s="25">
        <v>131</v>
      </c>
      <c r="L22" s="27">
        <v>14</v>
      </c>
      <c r="M22" s="27">
        <v>21</v>
      </c>
      <c r="N22" s="26">
        <v>9</v>
      </c>
      <c r="O22" s="25">
        <v>30</v>
      </c>
      <c r="P22" s="27">
        <v>47</v>
      </c>
      <c r="Q22" s="27">
        <v>50</v>
      </c>
      <c r="R22" s="26">
        <v>48</v>
      </c>
    </row>
    <row r="23" spans="1:18" x14ac:dyDescent="0.2">
      <c r="A23" s="58"/>
      <c r="B23" s="32">
        <v>0.17</v>
      </c>
      <c r="C23" s="33">
        <v>0.2</v>
      </c>
      <c r="D23" s="34">
        <v>0.15</v>
      </c>
      <c r="E23" s="33">
        <v>0.19</v>
      </c>
      <c r="F23" s="34">
        <v>0.16</v>
      </c>
      <c r="G23" s="33">
        <v>0.23</v>
      </c>
      <c r="H23" s="35">
        <v>0.17</v>
      </c>
      <c r="I23" s="35">
        <v>0.16</v>
      </c>
      <c r="J23" s="34">
        <v>0.17</v>
      </c>
      <c r="K23" s="33">
        <v>0.19</v>
      </c>
      <c r="L23" s="35">
        <v>0.13</v>
      </c>
      <c r="M23" s="35">
        <v>0.18</v>
      </c>
      <c r="N23" s="34">
        <v>0.11</v>
      </c>
      <c r="O23" s="33">
        <v>0.16</v>
      </c>
      <c r="P23" s="35">
        <v>0.17</v>
      </c>
      <c r="Q23" s="35">
        <v>0.19</v>
      </c>
      <c r="R23" s="34">
        <v>0.17</v>
      </c>
    </row>
    <row r="24" spans="1:18" x14ac:dyDescent="0.2">
      <c r="A24" s="58"/>
      <c r="B24" s="24"/>
      <c r="C24" s="25"/>
      <c r="D24" s="26"/>
      <c r="E24" s="25"/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27"/>
      <c r="R24" s="26"/>
    </row>
    <row r="25" spans="1:18" x14ac:dyDescent="0.2">
      <c r="A25" s="58" t="s">
        <v>552</v>
      </c>
      <c r="B25" s="24">
        <v>213</v>
      </c>
      <c r="C25" s="25">
        <v>105</v>
      </c>
      <c r="D25" s="26">
        <v>108</v>
      </c>
      <c r="E25" s="25">
        <v>95</v>
      </c>
      <c r="F25" s="26">
        <v>119</v>
      </c>
      <c r="G25" s="25">
        <v>28</v>
      </c>
      <c r="H25" s="27">
        <v>70</v>
      </c>
      <c r="I25" s="27">
        <v>54</v>
      </c>
      <c r="J25" s="26">
        <v>62</v>
      </c>
      <c r="K25" s="25">
        <v>172</v>
      </c>
      <c r="L25" s="27">
        <v>15</v>
      </c>
      <c r="M25" s="27">
        <v>11</v>
      </c>
      <c r="N25" s="26">
        <v>15</v>
      </c>
      <c r="O25" s="25">
        <v>53</v>
      </c>
      <c r="P25" s="27">
        <v>50</v>
      </c>
      <c r="Q25" s="27">
        <v>47</v>
      </c>
      <c r="R25" s="26">
        <v>63</v>
      </c>
    </row>
    <row r="26" spans="1:18" x14ac:dyDescent="0.2">
      <c r="A26" s="58"/>
      <c r="B26" s="32">
        <v>0.21</v>
      </c>
      <c r="C26" s="33">
        <v>0.21</v>
      </c>
      <c r="D26" s="34">
        <v>0.22</v>
      </c>
      <c r="E26" s="33">
        <v>0.2</v>
      </c>
      <c r="F26" s="34">
        <v>0.22</v>
      </c>
      <c r="G26" s="33">
        <v>0.34</v>
      </c>
      <c r="H26" s="35">
        <v>0.24</v>
      </c>
      <c r="I26" s="35">
        <v>0.2</v>
      </c>
      <c r="J26" s="34">
        <v>0.17</v>
      </c>
      <c r="K26" s="33">
        <v>0.24</v>
      </c>
      <c r="L26" s="35">
        <v>0.14000000000000001</v>
      </c>
      <c r="M26" s="35">
        <v>0.09</v>
      </c>
      <c r="N26" s="34">
        <v>0.19</v>
      </c>
      <c r="O26" s="33">
        <v>0.3</v>
      </c>
      <c r="P26" s="35">
        <v>0.18</v>
      </c>
      <c r="Q26" s="35">
        <v>0.18</v>
      </c>
      <c r="R26" s="34">
        <v>0.22</v>
      </c>
    </row>
    <row r="27" spans="1:18" x14ac:dyDescent="0.2">
      <c r="A27" s="58"/>
      <c r="B27" s="36" t="s">
        <v>553</v>
      </c>
      <c r="C27" s="25"/>
      <c r="D27" s="26"/>
      <c r="E27" s="25"/>
      <c r="F27" s="26"/>
      <c r="G27" s="25"/>
      <c r="H27" s="27"/>
      <c r="I27" s="27"/>
      <c r="J27" s="26"/>
      <c r="K27" s="37" t="s">
        <v>396</v>
      </c>
      <c r="L27" s="27"/>
      <c r="M27" s="27"/>
      <c r="N27" s="26"/>
      <c r="O27" s="37" t="s">
        <v>163</v>
      </c>
      <c r="P27" s="27"/>
      <c r="Q27" s="27"/>
      <c r="R27" s="26"/>
    </row>
    <row r="28" spans="1:18" x14ac:dyDescent="0.2">
      <c r="A28" s="58" t="s">
        <v>554</v>
      </c>
      <c r="B28" s="24">
        <v>390</v>
      </c>
      <c r="C28" s="25">
        <v>199</v>
      </c>
      <c r="D28" s="26">
        <v>191</v>
      </c>
      <c r="E28" s="25">
        <v>183</v>
      </c>
      <c r="F28" s="26">
        <v>207</v>
      </c>
      <c r="G28" s="25">
        <v>22</v>
      </c>
      <c r="H28" s="27">
        <v>133</v>
      </c>
      <c r="I28" s="27">
        <v>107</v>
      </c>
      <c r="J28" s="26">
        <v>128</v>
      </c>
      <c r="K28" s="25">
        <v>261</v>
      </c>
      <c r="L28" s="27">
        <v>69</v>
      </c>
      <c r="M28" s="27">
        <v>44</v>
      </c>
      <c r="N28" s="26">
        <v>16</v>
      </c>
      <c r="O28" s="25">
        <v>61</v>
      </c>
      <c r="P28" s="27">
        <v>122</v>
      </c>
      <c r="Q28" s="27">
        <v>101</v>
      </c>
      <c r="R28" s="26">
        <v>106</v>
      </c>
    </row>
    <row r="29" spans="1:18" x14ac:dyDescent="0.2">
      <c r="A29" s="58"/>
      <c r="B29" s="32">
        <v>0.39</v>
      </c>
      <c r="C29" s="33">
        <v>0.39</v>
      </c>
      <c r="D29" s="34">
        <v>0.38</v>
      </c>
      <c r="E29" s="33">
        <v>0.38</v>
      </c>
      <c r="F29" s="34">
        <v>0.39</v>
      </c>
      <c r="G29" s="33">
        <v>0.27</v>
      </c>
      <c r="H29" s="35">
        <v>0.45</v>
      </c>
      <c r="I29" s="35">
        <v>0.4</v>
      </c>
      <c r="J29" s="34">
        <v>0.35</v>
      </c>
      <c r="K29" s="33">
        <v>0.37</v>
      </c>
      <c r="L29" s="35">
        <v>0.65</v>
      </c>
      <c r="M29" s="35">
        <v>0.36</v>
      </c>
      <c r="N29" s="34">
        <v>0.21</v>
      </c>
      <c r="O29" s="33">
        <v>0.34</v>
      </c>
      <c r="P29" s="35">
        <v>0.44</v>
      </c>
      <c r="Q29" s="35">
        <v>0.38</v>
      </c>
      <c r="R29" s="34">
        <v>0.37</v>
      </c>
    </row>
    <row r="30" spans="1:18" x14ac:dyDescent="0.2">
      <c r="A30" s="58"/>
      <c r="B30" s="36" t="s">
        <v>555</v>
      </c>
      <c r="C30" s="25"/>
      <c r="D30" s="26"/>
      <c r="E30" s="25"/>
      <c r="F30" s="26"/>
      <c r="G30" s="25"/>
      <c r="H30" s="39" t="s">
        <v>77</v>
      </c>
      <c r="I30" s="27"/>
      <c r="J30" s="26"/>
      <c r="K30" s="37" t="s">
        <v>143</v>
      </c>
      <c r="L30" s="39" t="s">
        <v>344</v>
      </c>
      <c r="M30" s="27"/>
      <c r="N30" s="26"/>
      <c r="O30" s="25"/>
      <c r="P30" s="27"/>
      <c r="Q30" s="27"/>
      <c r="R30" s="26"/>
    </row>
    <row r="31" spans="1:18" x14ac:dyDescent="0.2">
      <c r="A31" s="58" t="s">
        <v>556</v>
      </c>
      <c r="B31" s="24">
        <v>231</v>
      </c>
      <c r="C31" s="25">
        <v>107</v>
      </c>
      <c r="D31" s="26">
        <v>124</v>
      </c>
      <c r="E31" s="25">
        <v>114</v>
      </c>
      <c r="F31" s="26">
        <v>117</v>
      </c>
      <c r="G31" s="25">
        <v>13</v>
      </c>
      <c r="H31" s="27">
        <v>43</v>
      </c>
      <c r="I31" s="27">
        <v>61</v>
      </c>
      <c r="J31" s="26">
        <v>115</v>
      </c>
      <c r="K31" s="25">
        <v>142</v>
      </c>
      <c r="L31" s="27">
        <v>9</v>
      </c>
      <c r="M31" s="27">
        <v>43</v>
      </c>
      <c r="N31" s="26">
        <v>38</v>
      </c>
      <c r="O31" s="25">
        <v>36</v>
      </c>
      <c r="P31" s="27">
        <v>58</v>
      </c>
      <c r="Q31" s="27">
        <v>66</v>
      </c>
      <c r="R31" s="26">
        <v>71</v>
      </c>
    </row>
    <row r="32" spans="1:18" x14ac:dyDescent="0.2">
      <c r="A32" s="58"/>
      <c r="B32" s="32">
        <v>0.23</v>
      </c>
      <c r="C32" s="33">
        <v>0.21</v>
      </c>
      <c r="D32" s="34">
        <v>0.25</v>
      </c>
      <c r="E32" s="33">
        <v>0.24</v>
      </c>
      <c r="F32" s="34">
        <v>0.22</v>
      </c>
      <c r="G32" s="33">
        <v>0.15</v>
      </c>
      <c r="H32" s="35">
        <v>0.14000000000000001</v>
      </c>
      <c r="I32" s="35">
        <v>0.23</v>
      </c>
      <c r="J32" s="34">
        <v>0.31</v>
      </c>
      <c r="K32" s="33">
        <v>0.2</v>
      </c>
      <c r="L32" s="35">
        <v>0.08</v>
      </c>
      <c r="M32" s="35">
        <v>0.36</v>
      </c>
      <c r="N32" s="34">
        <v>0.48</v>
      </c>
      <c r="O32" s="33">
        <v>0.2</v>
      </c>
      <c r="P32" s="35">
        <v>0.21</v>
      </c>
      <c r="Q32" s="35">
        <v>0.25</v>
      </c>
      <c r="R32" s="34">
        <v>0.25</v>
      </c>
    </row>
    <row r="33" spans="1:18" x14ac:dyDescent="0.2">
      <c r="A33" s="58"/>
      <c r="B33" s="36" t="s">
        <v>557</v>
      </c>
      <c r="C33" s="25"/>
      <c r="D33" s="26"/>
      <c r="E33" s="25"/>
      <c r="F33" s="26"/>
      <c r="G33" s="25"/>
      <c r="H33" s="27"/>
      <c r="I33" s="39" t="s">
        <v>12</v>
      </c>
      <c r="J33" s="38" t="s">
        <v>251</v>
      </c>
      <c r="K33" s="37" t="s">
        <v>55</v>
      </c>
      <c r="L33" s="27"/>
      <c r="M33" s="39" t="s">
        <v>558</v>
      </c>
      <c r="N33" s="38" t="s">
        <v>559</v>
      </c>
      <c r="O33" s="25"/>
      <c r="P33" s="27"/>
      <c r="Q33" s="27"/>
      <c r="R33" s="26"/>
    </row>
    <row r="34" spans="1:18" x14ac:dyDescent="0.2">
      <c r="A34" s="58" t="s">
        <v>49</v>
      </c>
      <c r="B34" s="24">
        <v>1010</v>
      </c>
      <c r="C34" s="25">
        <v>512</v>
      </c>
      <c r="D34" s="26">
        <v>498</v>
      </c>
      <c r="E34" s="25">
        <v>481</v>
      </c>
      <c r="F34" s="26">
        <v>529</v>
      </c>
      <c r="G34" s="25">
        <v>81</v>
      </c>
      <c r="H34" s="27">
        <v>298</v>
      </c>
      <c r="I34" s="27">
        <v>266</v>
      </c>
      <c r="J34" s="26">
        <v>365</v>
      </c>
      <c r="K34" s="25">
        <v>706</v>
      </c>
      <c r="L34" s="27">
        <v>107</v>
      </c>
      <c r="M34" s="27">
        <v>120</v>
      </c>
      <c r="N34" s="26">
        <v>78</v>
      </c>
      <c r="O34" s="25">
        <v>180</v>
      </c>
      <c r="P34" s="27">
        <v>277</v>
      </c>
      <c r="Q34" s="27">
        <v>263</v>
      </c>
      <c r="R34" s="26">
        <v>290</v>
      </c>
    </row>
    <row r="35" spans="1:18" ht="13.5" thickBot="1" x14ac:dyDescent="0.25">
      <c r="A35" s="59"/>
      <c r="B35" s="40">
        <v>1</v>
      </c>
      <c r="C35" s="41">
        <v>1</v>
      </c>
      <c r="D35" s="42">
        <v>1</v>
      </c>
      <c r="E35" s="41">
        <v>1</v>
      </c>
      <c r="F35" s="42">
        <v>1</v>
      </c>
      <c r="G35" s="41">
        <v>1</v>
      </c>
      <c r="H35" s="43">
        <v>1</v>
      </c>
      <c r="I35" s="43">
        <v>1</v>
      </c>
      <c r="J35" s="42">
        <v>1</v>
      </c>
      <c r="K35" s="41">
        <v>1</v>
      </c>
      <c r="L35" s="43">
        <v>1</v>
      </c>
      <c r="M35" s="43">
        <v>1</v>
      </c>
      <c r="N35" s="42">
        <v>1</v>
      </c>
      <c r="O35" s="41">
        <v>1</v>
      </c>
      <c r="P35" s="43">
        <v>1</v>
      </c>
      <c r="Q35" s="43">
        <v>1</v>
      </c>
      <c r="R35" s="42">
        <v>1</v>
      </c>
    </row>
    <row r="36" spans="1:18" x14ac:dyDescent="0.2">
      <c r="A36" s="60"/>
    </row>
    <row r="37" spans="1:18" x14ac:dyDescent="0.2">
      <c r="A37" s="60"/>
    </row>
    <row r="38" spans="1:18" x14ac:dyDescent="0.2">
      <c r="A38" s="60"/>
    </row>
    <row r="39" spans="1:18" x14ac:dyDescent="0.2">
      <c r="A39" s="60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49" display="Back to ToC" xr:uid="{D6C39EE3-64C5-4619-91E2-21B7FEEA7607}"/>
  </hyperlinks>
  <pageMargins left="0.7" right="0.7" top="0.75" bottom="0.75" header="0.3" footer="0.3"/>
  <drawing r:id="rId1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214E8F-4CDC-4D9D-AC25-8810A248758B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560</v>
      </c>
    </row>
    <row r="9" spans="1:18" x14ac:dyDescent="0.2">
      <c r="A9" s="45" t="s">
        <v>561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562</v>
      </c>
      <c r="B22" s="24">
        <v>52</v>
      </c>
      <c r="C22" s="25">
        <v>24</v>
      </c>
      <c r="D22" s="26">
        <v>28</v>
      </c>
      <c r="E22" s="25">
        <v>31</v>
      </c>
      <c r="F22" s="26">
        <v>21</v>
      </c>
      <c r="G22" s="25">
        <v>0</v>
      </c>
      <c r="H22" s="27">
        <v>18</v>
      </c>
      <c r="I22" s="27">
        <v>16</v>
      </c>
      <c r="J22" s="26">
        <v>18</v>
      </c>
      <c r="K22" s="25">
        <v>45</v>
      </c>
      <c r="L22" s="27">
        <v>0</v>
      </c>
      <c r="M22" s="27">
        <v>4</v>
      </c>
      <c r="N22" s="26">
        <v>2</v>
      </c>
      <c r="O22" s="25">
        <v>11</v>
      </c>
      <c r="P22" s="27">
        <v>7</v>
      </c>
      <c r="Q22" s="27">
        <v>12</v>
      </c>
      <c r="R22" s="26">
        <v>22</v>
      </c>
    </row>
    <row r="23" spans="1:18" x14ac:dyDescent="0.2">
      <c r="A23" s="58"/>
      <c r="B23" s="32">
        <v>0.05</v>
      </c>
      <c r="C23" s="33">
        <v>0.05</v>
      </c>
      <c r="D23" s="34">
        <v>0.06</v>
      </c>
      <c r="E23" s="33">
        <v>0.06</v>
      </c>
      <c r="F23" s="34">
        <v>0.04</v>
      </c>
      <c r="G23" s="25" t="s">
        <v>43</v>
      </c>
      <c r="H23" s="35">
        <v>0.06</v>
      </c>
      <c r="I23" s="35">
        <v>0.06</v>
      </c>
      <c r="J23" s="34">
        <v>0.05</v>
      </c>
      <c r="K23" s="33">
        <v>0.06</v>
      </c>
      <c r="L23" s="27" t="s">
        <v>43</v>
      </c>
      <c r="M23" s="35">
        <v>0.04</v>
      </c>
      <c r="N23" s="34">
        <v>0.03</v>
      </c>
      <c r="O23" s="33">
        <v>0.06</v>
      </c>
      <c r="P23" s="35">
        <v>0.02</v>
      </c>
      <c r="Q23" s="35">
        <v>0.04</v>
      </c>
      <c r="R23" s="34">
        <v>0.08</v>
      </c>
    </row>
    <row r="24" spans="1:18" x14ac:dyDescent="0.2">
      <c r="A24" s="58"/>
      <c r="B24" s="36" t="s">
        <v>160</v>
      </c>
      <c r="C24" s="25"/>
      <c r="D24" s="26"/>
      <c r="E24" s="25"/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27"/>
      <c r="R24" s="38" t="s">
        <v>252</v>
      </c>
    </row>
    <row r="25" spans="1:18" x14ac:dyDescent="0.2">
      <c r="A25" s="58" t="s">
        <v>563</v>
      </c>
      <c r="B25" s="24">
        <v>124</v>
      </c>
      <c r="C25" s="25">
        <v>77</v>
      </c>
      <c r="D25" s="26">
        <v>47</v>
      </c>
      <c r="E25" s="25">
        <v>58</v>
      </c>
      <c r="F25" s="26">
        <v>65</v>
      </c>
      <c r="G25" s="25">
        <v>19</v>
      </c>
      <c r="H25" s="27">
        <v>34</v>
      </c>
      <c r="I25" s="27">
        <v>28</v>
      </c>
      <c r="J25" s="26">
        <v>42</v>
      </c>
      <c r="K25" s="25">
        <v>86</v>
      </c>
      <c r="L25" s="27">
        <v>14</v>
      </c>
      <c r="M25" s="27">
        <v>17</v>
      </c>
      <c r="N25" s="26">
        <v>7</v>
      </c>
      <c r="O25" s="25">
        <v>19</v>
      </c>
      <c r="P25" s="27">
        <v>40</v>
      </c>
      <c r="Q25" s="27">
        <v>39</v>
      </c>
      <c r="R25" s="26">
        <v>26</v>
      </c>
    </row>
    <row r="26" spans="1:18" x14ac:dyDescent="0.2">
      <c r="A26" s="58"/>
      <c r="B26" s="32">
        <v>0.12</v>
      </c>
      <c r="C26" s="33">
        <v>0.15</v>
      </c>
      <c r="D26" s="34">
        <v>0.09</v>
      </c>
      <c r="E26" s="33">
        <v>0.12</v>
      </c>
      <c r="F26" s="34">
        <v>0.12</v>
      </c>
      <c r="G26" s="33">
        <v>0.23</v>
      </c>
      <c r="H26" s="35">
        <v>0.11</v>
      </c>
      <c r="I26" s="35">
        <v>0.11</v>
      </c>
      <c r="J26" s="34">
        <v>0.12</v>
      </c>
      <c r="K26" s="33">
        <v>0.12</v>
      </c>
      <c r="L26" s="35">
        <v>0.13</v>
      </c>
      <c r="M26" s="35">
        <v>0.14000000000000001</v>
      </c>
      <c r="N26" s="34">
        <v>0.08</v>
      </c>
      <c r="O26" s="33">
        <v>0.1</v>
      </c>
      <c r="P26" s="35">
        <v>0.14000000000000001</v>
      </c>
      <c r="Q26" s="35">
        <v>0.15</v>
      </c>
      <c r="R26" s="34">
        <v>0.09</v>
      </c>
    </row>
    <row r="27" spans="1:18" x14ac:dyDescent="0.2">
      <c r="A27" s="58"/>
      <c r="B27" s="36" t="s">
        <v>8</v>
      </c>
      <c r="C27" s="37" t="s">
        <v>220</v>
      </c>
      <c r="D27" s="26"/>
      <c r="E27" s="25"/>
      <c r="F27" s="26"/>
      <c r="G27" s="25"/>
      <c r="H27" s="27"/>
      <c r="I27" s="27"/>
      <c r="J27" s="26"/>
      <c r="K27" s="25"/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564</v>
      </c>
      <c r="B28" s="24">
        <v>147</v>
      </c>
      <c r="C28" s="25">
        <v>75</v>
      </c>
      <c r="D28" s="26">
        <v>72</v>
      </c>
      <c r="E28" s="25">
        <v>71</v>
      </c>
      <c r="F28" s="26">
        <v>76</v>
      </c>
      <c r="G28" s="25">
        <v>22</v>
      </c>
      <c r="H28" s="27">
        <v>45</v>
      </c>
      <c r="I28" s="27">
        <v>38</v>
      </c>
      <c r="J28" s="26">
        <v>42</v>
      </c>
      <c r="K28" s="25">
        <v>120</v>
      </c>
      <c r="L28" s="27">
        <v>11</v>
      </c>
      <c r="M28" s="27">
        <v>9</v>
      </c>
      <c r="N28" s="26">
        <v>7</v>
      </c>
      <c r="O28" s="25">
        <v>38</v>
      </c>
      <c r="P28" s="27">
        <v>37</v>
      </c>
      <c r="Q28" s="27">
        <v>28</v>
      </c>
      <c r="R28" s="26">
        <v>44</v>
      </c>
    </row>
    <row r="29" spans="1:18" x14ac:dyDescent="0.2">
      <c r="A29" s="58"/>
      <c r="B29" s="32">
        <v>0.15</v>
      </c>
      <c r="C29" s="33">
        <v>0.15</v>
      </c>
      <c r="D29" s="34">
        <v>0.15</v>
      </c>
      <c r="E29" s="33">
        <v>0.15</v>
      </c>
      <c r="F29" s="34">
        <v>0.14000000000000001</v>
      </c>
      <c r="G29" s="33">
        <v>0.27</v>
      </c>
      <c r="H29" s="35">
        <v>0.15</v>
      </c>
      <c r="I29" s="35">
        <v>0.14000000000000001</v>
      </c>
      <c r="J29" s="34">
        <v>0.11</v>
      </c>
      <c r="K29" s="33">
        <v>0.17</v>
      </c>
      <c r="L29" s="35">
        <v>0.1</v>
      </c>
      <c r="M29" s="35">
        <v>7.0000000000000007E-2</v>
      </c>
      <c r="N29" s="34">
        <v>0.09</v>
      </c>
      <c r="O29" s="33">
        <v>0.21</v>
      </c>
      <c r="P29" s="35">
        <v>0.13</v>
      </c>
      <c r="Q29" s="35">
        <v>0.11</v>
      </c>
      <c r="R29" s="34">
        <v>0.15</v>
      </c>
    </row>
    <row r="30" spans="1:18" x14ac:dyDescent="0.2">
      <c r="A30" s="58"/>
      <c r="B30" s="36" t="s">
        <v>14</v>
      </c>
      <c r="C30" s="25"/>
      <c r="D30" s="26"/>
      <c r="E30" s="25"/>
      <c r="F30" s="26"/>
      <c r="G30" s="25"/>
      <c r="H30" s="27"/>
      <c r="I30" s="27"/>
      <c r="J30" s="26"/>
      <c r="K30" s="37" t="s">
        <v>6</v>
      </c>
      <c r="L30" s="27"/>
      <c r="M30" s="27"/>
      <c r="N30" s="26"/>
      <c r="O30" s="37" t="s">
        <v>57</v>
      </c>
      <c r="P30" s="27"/>
      <c r="Q30" s="27"/>
      <c r="R30" s="26"/>
    </row>
    <row r="31" spans="1:18" x14ac:dyDescent="0.2">
      <c r="A31" s="58" t="s">
        <v>565</v>
      </c>
      <c r="B31" s="24">
        <v>66</v>
      </c>
      <c r="C31" s="25">
        <v>30</v>
      </c>
      <c r="D31" s="26">
        <v>36</v>
      </c>
      <c r="E31" s="25">
        <v>24</v>
      </c>
      <c r="F31" s="26">
        <v>42</v>
      </c>
      <c r="G31" s="25">
        <v>5</v>
      </c>
      <c r="H31" s="27">
        <v>25</v>
      </c>
      <c r="I31" s="27">
        <v>16</v>
      </c>
      <c r="J31" s="26">
        <v>20</v>
      </c>
      <c r="K31" s="25">
        <v>52</v>
      </c>
      <c r="L31" s="27">
        <v>4</v>
      </c>
      <c r="M31" s="27">
        <v>2</v>
      </c>
      <c r="N31" s="26">
        <v>8</v>
      </c>
      <c r="O31" s="25">
        <v>15</v>
      </c>
      <c r="P31" s="27">
        <v>13</v>
      </c>
      <c r="Q31" s="27">
        <v>18</v>
      </c>
      <c r="R31" s="26">
        <v>20</v>
      </c>
    </row>
    <row r="32" spans="1:18" x14ac:dyDescent="0.2">
      <c r="A32" s="58"/>
      <c r="B32" s="32">
        <v>7.0000000000000007E-2</v>
      </c>
      <c r="C32" s="33">
        <v>0.06</v>
      </c>
      <c r="D32" s="34">
        <v>7.0000000000000007E-2</v>
      </c>
      <c r="E32" s="33">
        <v>0.05</v>
      </c>
      <c r="F32" s="34">
        <v>0.08</v>
      </c>
      <c r="G32" s="33">
        <v>7.0000000000000007E-2</v>
      </c>
      <c r="H32" s="35">
        <v>0.08</v>
      </c>
      <c r="I32" s="35">
        <v>0.06</v>
      </c>
      <c r="J32" s="34">
        <v>0.06</v>
      </c>
      <c r="K32" s="33">
        <v>7.0000000000000007E-2</v>
      </c>
      <c r="L32" s="35">
        <v>0.04</v>
      </c>
      <c r="M32" s="35">
        <v>0.02</v>
      </c>
      <c r="N32" s="34">
        <v>0.1</v>
      </c>
      <c r="O32" s="33">
        <v>0.08</v>
      </c>
      <c r="P32" s="35">
        <v>0.05</v>
      </c>
      <c r="Q32" s="35">
        <v>7.0000000000000007E-2</v>
      </c>
      <c r="R32" s="34">
        <v>7.0000000000000007E-2</v>
      </c>
    </row>
    <row r="33" spans="1:18" x14ac:dyDescent="0.2">
      <c r="A33" s="58"/>
      <c r="B33" s="24"/>
      <c r="C33" s="25"/>
      <c r="D33" s="26"/>
      <c r="E33" s="25"/>
      <c r="F33" s="26"/>
      <c r="G33" s="25"/>
      <c r="H33" s="27"/>
      <c r="I33" s="27"/>
      <c r="J33" s="26"/>
      <c r="K33" s="37" t="s">
        <v>6</v>
      </c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566</v>
      </c>
      <c r="B34" s="24">
        <v>218</v>
      </c>
      <c r="C34" s="25">
        <v>116</v>
      </c>
      <c r="D34" s="26">
        <v>102</v>
      </c>
      <c r="E34" s="25">
        <v>99</v>
      </c>
      <c r="F34" s="26">
        <v>119</v>
      </c>
      <c r="G34" s="25">
        <v>19</v>
      </c>
      <c r="H34" s="27">
        <v>60</v>
      </c>
      <c r="I34" s="27">
        <v>68</v>
      </c>
      <c r="J34" s="26">
        <v>71</v>
      </c>
      <c r="K34" s="25">
        <v>147</v>
      </c>
      <c r="L34" s="27">
        <v>33</v>
      </c>
      <c r="M34" s="27">
        <v>30</v>
      </c>
      <c r="N34" s="26">
        <v>9</v>
      </c>
      <c r="O34" s="25">
        <v>34</v>
      </c>
      <c r="P34" s="27">
        <v>71</v>
      </c>
      <c r="Q34" s="27">
        <v>59</v>
      </c>
      <c r="R34" s="26">
        <v>54</v>
      </c>
    </row>
    <row r="35" spans="1:18" x14ac:dyDescent="0.2">
      <c r="A35" s="58"/>
      <c r="B35" s="32">
        <v>0.22</v>
      </c>
      <c r="C35" s="33">
        <v>0.23</v>
      </c>
      <c r="D35" s="34">
        <v>0.21</v>
      </c>
      <c r="E35" s="33">
        <v>0.21</v>
      </c>
      <c r="F35" s="34">
        <v>0.23</v>
      </c>
      <c r="G35" s="33">
        <v>0.23</v>
      </c>
      <c r="H35" s="35">
        <v>0.2</v>
      </c>
      <c r="I35" s="35">
        <v>0.26</v>
      </c>
      <c r="J35" s="34">
        <v>0.2</v>
      </c>
      <c r="K35" s="33">
        <v>0.21</v>
      </c>
      <c r="L35" s="35">
        <v>0.31</v>
      </c>
      <c r="M35" s="35">
        <v>0.25</v>
      </c>
      <c r="N35" s="34">
        <v>0.12</v>
      </c>
      <c r="O35" s="33">
        <v>0.19</v>
      </c>
      <c r="P35" s="35">
        <v>0.26</v>
      </c>
      <c r="Q35" s="35">
        <v>0.23</v>
      </c>
      <c r="R35" s="34">
        <v>0.19</v>
      </c>
    </row>
    <row r="36" spans="1:18" x14ac:dyDescent="0.2">
      <c r="A36" s="58"/>
      <c r="B36" s="36" t="s">
        <v>15</v>
      </c>
      <c r="C36" s="25"/>
      <c r="D36" s="26"/>
      <c r="E36" s="25"/>
      <c r="F36" s="26"/>
      <c r="G36" s="25"/>
      <c r="H36" s="27"/>
      <c r="I36" s="39" t="s">
        <v>80</v>
      </c>
      <c r="J36" s="26"/>
      <c r="K36" s="25"/>
      <c r="L36" s="39" t="s">
        <v>143</v>
      </c>
      <c r="M36" s="27"/>
      <c r="N36" s="26"/>
      <c r="O36" s="25"/>
      <c r="P36" s="27"/>
      <c r="Q36" s="27"/>
      <c r="R36" s="26"/>
    </row>
    <row r="37" spans="1:18" x14ac:dyDescent="0.2">
      <c r="A37" s="58" t="s">
        <v>567</v>
      </c>
      <c r="B37" s="24">
        <v>62</v>
      </c>
      <c r="C37" s="25">
        <v>35</v>
      </c>
      <c r="D37" s="26">
        <v>26</v>
      </c>
      <c r="E37" s="25">
        <v>30</v>
      </c>
      <c r="F37" s="26">
        <v>31</v>
      </c>
      <c r="G37" s="25">
        <v>3</v>
      </c>
      <c r="H37" s="27">
        <v>25</v>
      </c>
      <c r="I37" s="27">
        <v>14</v>
      </c>
      <c r="J37" s="26">
        <v>20</v>
      </c>
      <c r="K37" s="25">
        <v>43</v>
      </c>
      <c r="L37" s="27">
        <v>16</v>
      </c>
      <c r="M37" s="27">
        <v>0</v>
      </c>
      <c r="N37" s="26">
        <v>2</v>
      </c>
      <c r="O37" s="25">
        <v>10</v>
      </c>
      <c r="P37" s="27">
        <v>20</v>
      </c>
      <c r="Q37" s="27">
        <v>21</v>
      </c>
      <c r="R37" s="26">
        <v>10</v>
      </c>
    </row>
    <row r="38" spans="1:18" x14ac:dyDescent="0.2">
      <c r="A38" s="58"/>
      <c r="B38" s="32">
        <v>0.06</v>
      </c>
      <c r="C38" s="33">
        <v>7.0000000000000007E-2</v>
      </c>
      <c r="D38" s="34">
        <v>0.05</v>
      </c>
      <c r="E38" s="33">
        <v>0.06</v>
      </c>
      <c r="F38" s="34">
        <v>0.06</v>
      </c>
      <c r="G38" s="33">
        <v>0.04</v>
      </c>
      <c r="H38" s="35">
        <v>0.08</v>
      </c>
      <c r="I38" s="35">
        <v>0.05</v>
      </c>
      <c r="J38" s="34">
        <v>0.05</v>
      </c>
      <c r="K38" s="33">
        <v>0.06</v>
      </c>
      <c r="L38" s="35">
        <v>0.15</v>
      </c>
      <c r="M38" s="27" t="s">
        <v>43</v>
      </c>
      <c r="N38" s="34">
        <v>0.03</v>
      </c>
      <c r="O38" s="33">
        <v>0.06</v>
      </c>
      <c r="P38" s="35">
        <v>7.0000000000000007E-2</v>
      </c>
      <c r="Q38" s="35">
        <v>0.08</v>
      </c>
      <c r="R38" s="34">
        <v>0.04</v>
      </c>
    </row>
    <row r="39" spans="1:18" x14ac:dyDescent="0.2">
      <c r="A39" s="58"/>
      <c r="B39" s="36" t="s">
        <v>73</v>
      </c>
      <c r="C39" s="25"/>
      <c r="D39" s="26"/>
      <c r="E39" s="25"/>
      <c r="F39" s="26"/>
      <c r="G39" s="25"/>
      <c r="H39" s="27"/>
      <c r="I39" s="27"/>
      <c r="J39" s="26"/>
      <c r="K39" s="25"/>
      <c r="L39" s="39" t="s">
        <v>377</v>
      </c>
      <c r="M39" s="27"/>
      <c r="N39" s="26"/>
      <c r="O39" s="25"/>
      <c r="P39" s="27"/>
      <c r="Q39" s="39" t="s">
        <v>73</v>
      </c>
      <c r="R39" s="26"/>
    </row>
    <row r="40" spans="1:18" x14ac:dyDescent="0.2">
      <c r="A40" s="58" t="s">
        <v>568</v>
      </c>
      <c r="B40" s="24">
        <v>110</v>
      </c>
      <c r="C40" s="25">
        <v>48</v>
      </c>
      <c r="D40" s="26">
        <v>62</v>
      </c>
      <c r="E40" s="25">
        <v>54</v>
      </c>
      <c r="F40" s="26">
        <v>57</v>
      </c>
      <c r="G40" s="25">
        <v>0</v>
      </c>
      <c r="H40" s="27">
        <v>48</v>
      </c>
      <c r="I40" s="27">
        <v>25</v>
      </c>
      <c r="J40" s="26">
        <v>37</v>
      </c>
      <c r="K40" s="25">
        <v>71</v>
      </c>
      <c r="L40" s="27">
        <v>19</v>
      </c>
      <c r="M40" s="27">
        <v>14</v>
      </c>
      <c r="N40" s="26">
        <v>5</v>
      </c>
      <c r="O40" s="25">
        <v>17</v>
      </c>
      <c r="P40" s="27">
        <v>31</v>
      </c>
      <c r="Q40" s="27">
        <v>20</v>
      </c>
      <c r="R40" s="26">
        <v>43</v>
      </c>
    </row>
    <row r="41" spans="1:18" x14ac:dyDescent="0.2">
      <c r="A41" s="58"/>
      <c r="B41" s="32">
        <v>0.11</v>
      </c>
      <c r="C41" s="33">
        <v>0.09</v>
      </c>
      <c r="D41" s="34">
        <v>0.13</v>
      </c>
      <c r="E41" s="33">
        <v>0.11</v>
      </c>
      <c r="F41" s="34">
        <v>0.11</v>
      </c>
      <c r="G41" s="25" t="s">
        <v>43</v>
      </c>
      <c r="H41" s="35">
        <v>0.16</v>
      </c>
      <c r="I41" s="35">
        <v>0.09</v>
      </c>
      <c r="J41" s="34">
        <v>0.1</v>
      </c>
      <c r="K41" s="33">
        <v>0.1</v>
      </c>
      <c r="L41" s="35">
        <v>0.18</v>
      </c>
      <c r="M41" s="35">
        <v>0.12</v>
      </c>
      <c r="N41" s="34">
        <v>7.0000000000000007E-2</v>
      </c>
      <c r="O41" s="33">
        <v>0.09</v>
      </c>
      <c r="P41" s="35">
        <v>0.11</v>
      </c>
      <c r="Q41" s="35">
        <v>0.08</v>
      </c>
      <c r="R41" s="34">
        <v>0.15</v>
      </c>
    </row>
    <row r="42" spans="1:18" x14ac:dyDescent="0.2">
      <c r="A42" s="58"/>
      <c r="B42" s="36" t="s">
        <v>15</v>
      </c>
      <c r="C42" s="25"/>
      <c r="D42" s="26"/>
      <c r="E42" s="25"/>
      <c r="F42" s="26"/>
      <c r="G42" s="25"/>
      <c r="H42" s="39" t="s">
        <v>569</v>
      </c>
      <c r="I42" s="27"/>
      <c r="J42" s="26"/>
      <c r="K42" s="25"/>
      <c r="L42" s="27"/>
      <c r="M42" s="27"/>
      <c r="N42" s="26"/>
      <c r="O42" s="25"/>
      <c r="P42" s="27"/>
      <c r="Q42" s="27"/>
      <c r="R42" s="38" t="s">
        <v>570</v>
      </c>
    </row>
    <row r="43" spans="1:18" x14ac:dyDescent="0.2">
      <c r="A43" s="58" t="s">
        <v>571</v>
      </c>
      <c r="B43" s="24">
        <v>76</v>
      </c>
      <c r="C43" s="25">
        <v>35</v>
      </c>
      <c r="D43" s="26">
        <v>41</v>
      </c>
      <c r="E43" s="25">
        <v>37</v>
      </c>
      <c r="F43" s="26">
        <v>39</v>
      </c>
      <c r="G43" s="25">
        <v>0</v>
      </c>
      <c r="H43" s="27">
        <v>14</v>
      </c>
      <c r="I43" s="27">
        <v>31</v>
      </c>
      <c r="J43" s="26">
        <v>31</v>
      </c>
      <c r="K43" s="25">
        <v>46</v>
      </c>
      <c r="L43" s="27">
        <v>1</v>
      </c>
      <c r="M43" s="27">
        <v>13</v>
      </c>
      <c r="N43" s="26">
        <v>16</v>
      </c>
      <c r="O43" s="25">
        <v>15</v>
      </c>
      <c r="P43" s="27">
        <v>28</v>
      </c>
      <c r="Q43" s="27">
        <v>15</v>
      </c>
      <c r="R43" s="26">
        <v>19</v>
      </c>
    </row>
    <row r="44" spans="1:18" x14ac:dyDescent="0.2">
      <c r="A44" s="58"/>
      <c r="B44" s="32">
        <v>0.08</v>
      </c>
      <c r="C44" s="33">
        <v>7.0000000000000007E-2</v>
      </c>
      <c r="D44" s="34">
        <v>0.08</v>
      </c>
      <c r="E44" s="33">
        <v>0.08</v>
      </c>
      <c r="F44" s="34">
        <v>7.0000000000000007E-2</v>
      </c>
      <c r="G44" s="25" t="s">
        <v>43</v>
      </c>
      <c r="H44" s="35">
        <v>0.05</v>
      </c>
      <c r="I44" s="35">
        <v>0.11</v>
      </c>
      <c r="J44" s="34">
        <v>0.08</v>
      </c>
      <c r="K44" s="33">
        <v>0.06</v>
      </c>
      <c r="L44" s="35">
        <v>0.01</v>
      </c>
      <c r="M44" s="35">
        <v>0.11</v>
      </c>
      <c r="N44" s="34">
        <v>0.21</v>
      </c>
      <c r="O44" s="33">
        <v>0.08</v>
      </c>
      <c r="P44" s="35">
        <v>0.1</v>
      </c>
      <c r="Q44" s="35">
        <v>0.06</v>
      </c>
      <c r="R44" s="34">
        <v>0.06</v>
      </c>
    </row>
    <row r="45" spans="1:18" x14ac:dyDescent="0.2">
      <c r="A45" s="58"/>
      <c r="B45" s="36" t="s">
        <v>15</v>
      </c>
      <c r="C45" s="25"/>
      <c r="D45" s="26"/>
      <c r="E45" s="25"/>
      <c r="F45" s="26"/>
      <c r="G45" s="25"/>
      <c r="H45" s="27"/>
      <c r="I45" s="39" t="s">
        <v>115</v>
      </c>
      <c r="J45" s="26"/>
      <c r="K45" s="25"/>
      <c r="L45" s="27"/>
      <c r="M45" s="27"/>
      <c r="N45" s="38" t="s">
        <v>559</v>
      </c>
      <c r="O45" s="25"/>
      <c r="P45" s="27"/>
      <c r="Q45" s="27"/>
      <c r="R45" s="26"/>
    </row>
    <row r="46" spans="1:18" x14ac:dyDescent="0.2">
      <c r="A46" s="58" t="s">
        <v>572</v>
      </c>
      <c r="B46" s="24">
        <v>156</v>
      </c>
      <c r="C46" s="25">
        <v>72</v>
      </c>
      <c r="D46" s="26">
        <v>83</v>
      </c>
      <c r="E46" s="25">
        <v>77</v>
      </c>
      <c r="F46" s="26">
        <v>78</v>
      </c>
      <c r="G46" s="25">
        <v>13</v>
      </c>
      <c r="H46" s="27">
        <v>28</v>
      </c>
      <c r="I46" s="27">
        <v>31</v>
      </c>
      <c r="J46" s="26">
        <v>84</v>
      </c>
      <c r="K46" s="25">
        <v>96</v>
      </c>
      <c r="L46" s="27">
        <v>7</v>
      </c>
      <c r="M46" s="27">
        <v>31</v>
      </c>
      <c r="N46" s="26">
        <v>22</v>
      </c>
      <c r="O46" s="25">
        <v>21</v>
      </c>
      <c r="P46" s="27">
        <v>31</v>
      </c>
      <c r="Q46" s="27">
        <v>51</v>
      </c>
      <c r="R46" s="26">
        <v>53</v>
      </c>
    </row>
    <row r="47" spans="1:18" x14ac:dyDescent="0.2">
      <c r="A47" s="58"/>
      <c r="B47" s="32">
        <v>0.15</v>
      </c>
      <c r="C47" s="33">
        <v>0.14000000000000001</v>
      </c>
      <c r="D47" s="34">
        <v>0.17</v>
      </c>
      <c r="E47" s="33">
        <v>0.16</v>
      </c>
      <c r="F47" s="34">
        <v>0.15</v>
      </c>
      <c r="G47" s="33">
        <v>0.15</v>
      </c>
      <c r="H47" s="35">
        <v>0.1</v>
      </c>
      <c r="I47" s="35">
        <v>0.12</v>
      </c>
      <c r="J47" s="34">
        <v>0.23</v>
      </c>
      <c r="K47" s="33">
        <v>0.14000000000000001</v>
      </c>
      <c r="L47" s="35">
        <v>7.0000000000000007E-2</v>
      </c>
      <c r="M47" s="35">
        <v>0.26</v>
      </c>
      <c r="N47" s="34">
        <v>0.28000000000000003</v>
      </c>
      <c r="O47" s="33">
        <v>0.12</v>
      </c>
      <c r="P47" s="35">
        <v>0.11</v>
      </c>
      <c r="Q47" s="35">
        <v>0.19</v>
      </c>
      <c r="R47" s="34">
        <v>0.18</v>
      </c>
    </row>
    <row r="48" spans="1:18" x14ac:dyDescent="0.2">
      <c r="A48" s="58"/>
      <c r="B48" s="36" t="s">
        <v>573</v>
      </c>
      <c r="C48" s="25"/>
      <c r="D48" s="26"/>
      <c r="E48" s="25"/>
      <c r="F48" s="26"/>
      <c r="G48" s="25"/>
      <c r="H48" s="27"/>
      <c r="I48" s="27"/>
      <c r="J48" s="38" t="s">
        <v>251</v>
      </c>
      <c r="K48" s="25"/>
      <c r="L48" s="27"/>
      <c r="M48" s="39" t="s">
        <v>574</v>
      </c>
      <c r="N48" s="38" t="s">
        <v>559</v>
      </c>
      <c r="O48" s="25"/>
      <c r="P48" s="27"/>
      <c r="Q48" s="39" t="s">
        <v>160</v>
      </c>
      <c r="R48" s="38" t="s">
        <v>160</v>
      </c>
    </row>
    <row r="49" spans="1:18" x14ac:dyDescent="0.2">
      <c r="A49" s="58" t="s">
        <v>49</v>
      </c>
      <c r="B49" s="24">
        <v>1010</v>
      </c>
      <c r="C49" s="25">
        <v>512</v>
      </c>
      <c r="D49" s="26">
        <v>498</v>
      </c>
      <c r="E49" s="25">
        <v>481</v>
      </c>
      <c r="F49" s="26">
        <v>529</v>
      </c>
      <c r="G49" s="25">
        <v>81</v>
      </c>
      <c r="H49" s="27">
        <v>298</v>
      </c>
      <c r="I49" s="27">
        <v>266</v>
      </c>
      <c r="J49" s="26">
        <v>365</v>
      </c>
      <c r="K49" s="25">
        <v>706</v>
      </c>
      <c r="L49" s="27">
        <v>107</v>
      </c>
      <c r="M49" s="27">
        <v>120</v>
      </c>
      <c r="N49" s="26">
        <v>78</v>
      </c>
      <c r="O49" s="25">
        <v>180</v>
      </c>
      <c r="P49" s="27">
        <v>277</v>
      </c>
      <c r="Q49" s="27">
        <v>263</v>
      </c>
      <c r="R49" s="26">
        <v>290</v>
      </c>
    </row>
    <row r="50" spans="1:18" ht="13.5" thickBot="1" x14ac:dyDescent="0.25">
      <c r="A50" s="59"/>
      <c r="B50" s="40">
        <v>1</v>
      </c>
      <c r="C50" s="41">
        <v>1</v>
      </c>
      <c r="D50" s="42">
        <v>1</v>
      </c>
      <c r="E50" s="41">
        <v>1</v>
      </c>
      <c r="F50" s="42">
        <v>1</v>
      </c>
      <c r="G50" s="41">
        <v>1</v>
      </c>
      <c r="H50" s="43">
        <v>1</v>
      </c>
      <c r="I50" s="43">
        <v>1</v>
      </c>
      <c r="J50" s="42">
        <v>1</v>
      </c>
      <c r="K50" s="41">
        <v>1</v>
      </c>
      <c r="L50" s="43">
        <v>1</v>
      </c>
      <c r="M50" s="43">
        <v>1</v>
      </c>
      <c r="N50" s="42">
        <v>1</v>
      </c>
      <c r="O50" s="41">
        <v>1</v>
      </c>
      <c r="P50" s="43">
        <v>1</v>
      </c>
      <c r="Q50" s="43">
        <v>1</v>
      </c>
      <c r="R50" s="42">
        <v>1</v>
      </c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0" display="Back to ToC" xr:uid="{3EECD3DF-6F43-4394-A318-8A6D19D50CF9}"/>
  </hyperlinks>
  <pageMargins left="0.7" right="0.7" top="0.75" bottom="0.75" header="0.3" footer="0.3"/>
  <drawing r:id="rId1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0B5C41-4591-483D-B830-9C6B30A08C94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575</v>
      </c>
    </row>
    <row r="9" spans="1:18" x14ac:dyDescent="0.2">
      <c r="A9" s="45" t="s">
        <v>576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577</v>
      </c>
      <c r="B22" s="24">
        <v>135</v>
      </c>
      <c r="C22" s="25">
        <v>69</v>
      </c>
      <c r="D22" s="26">
        <v>67</v>
      </c>
      <c r="E22" s="25">
        <v>56</v>
      </c>
      <c r="F22" s="26">
        <v>79</v>
      </c>
      <c r="G22" s="25">
        <v>15</v>
      </c>
      <c r="H22" s="27">
        <v>48</v>
      </c>
      <c r="I22" s="27">
        <v>39</v>
      </c>
      <c r="J22" s="26">
        <v>35</v>
      </c>
      <c r="K22" s="25">
        <v>112</v>
      </c>
      <c r="L22" s="27">
        <v>7</v>
      </c>
      <c r="M22" s="27">
        <v>3</v>
      </c>
      <c r="N22" s="26">
        <v>13</v>
      </c>
      <c r="O22" s="25">
        <v>40</v>
      </c>
      <c r="P22" s="27">
        <v>42</v>
      </c>
      <c r="Q22" s="27">
        <v>33</v>
      </c>
      <c r="R22" s="26">
        <v>22</v>
      </c>
    </row>
    <row r="23" spans="1:18" x14ac:dyDescent="0.2">
      <c r="A23" s="58"/>
      <c r="B23" s="32">
        <v>0.13</v>
      </c>
      <c r="C23" s="33">
        <v>0.13</v>
      </c>
      <c r="D23" s="34">
        <v>0.13</v>
      </c>
      <c r="E23" s="33">
        <v>0.12</v>
      </c>
      <c r="F23" s="34">
        <v>0.15</v>
      </c>
      <c r="G23" s="33">
        <v>0.18</v>
      </c>
      <c r="H23" s="35">
        <v>0.16</v>
      </c>
      <c r="I23" s="35">
        <v>0.15</v>
      </c>
      <c r="J23" s="34">
        <v>0.09</v>
      </c>
      <c r="K23" s="33">
        <v>0.16</v>
      </c>
      <c r="L23" s="35">
        <v>7.0000000000000007E-2</v>
      </c>
      <c r="M23" s="35">
        <v>0.03</v>
      </c>
      <c r="N23" s="34">
        <v>0.17</v>
      </c>
      <c r="O23" s="33">
        <v>0.22</v>
      </c>
      <c r="P23" s="35">
        <v>0.15</v>
      </c>
      <c r="Q23" s="35">
        <v>0.12</v>
      </c>
      <c r="R23" s="34">
        <v>7.0000000000000007E-2</v>
      </c>
    </row>
    <row r="24" spans="1:18" x14ac:dyDescent="0.2">
      <c r="A24" s="58"/>
      <c r="B24" s="36" t="s">
        <v>578</v>
      </c>
      <c r="C24" s="25"/>
      <c r="D24" s="26"/>
      <c r="E24" s="25"/>
      <c r="F24" s="26"/>
      <c r="G24" s="25"/>
      <c r="H24" s="39" t="s">
        <v>77</v>
      </c>
      <c r="I24" s="39" t="s">
        <v>77</v>
      </c>
      <c r="J24" s="26"/>
      <c r="K24" s="37" t="s">
        <v>84</v>
      </c>
      <c r="L24" s="27"/>
      <c r="M24" s="27"/>
      <c r="N24" s="38" t="s">
        <v>17</v>
      </c>
      <c r="O24" s="37" t="s">
        <v>303</v>
      </c>
      <c r="P24" s="39" t="s">
        <v>22</v>
      </c>
      <c r="Q24" s="27"/>
      <c r="R24" s="26"/>
    </row>
    <row r="25" spans="1:18" x14ac:dyDescent="0.2">
      <c r="A25" s="58" t="s">
        <v>579</v>
      </c>
      <c r="B25" s="24">
        <v>875</v>
      </c>
      <c r="C25" s="25">
        <v>443</v>
      </c>
      <c r="D25" s="26">
        <v>432</v>
      </c>
      <c r="E25" s="25">
        <v>425</v>
      </c>
      <c r="F25" s="26">
        <v>450</v>
      </c>
      <c r="G25" s="25">
        <v>67</v>
      </c>
      <c r="H25" s="27">
        <v>250</v>
      </c>
      <c r="I25" s="27">
        <v>227</v>
      </c>
      <c r="J25" s="26">
        <v>330</v>
      </c>
      <c r="K25" s="25">
        <v>594</v>
      </c>
      <c r="L25" s="27">
        <v>99</v>
      </c>
      <c r="M25" s="27">
        <v>116</v>
      </c>
      <c r="N25" s="26">
        <v>65</v>
      </c>
      <c r="O25" s="25">
        <v>141</v>
      </c>
      <c r="P25" s="27">
        <v>235</v>
      </c>
      <c r="Q25" s="27">
        <v>231</v>
      </c>
      <c r="R25" s="26">
        <v>268</v>
      </c>
    </row>
    <row r="26" spans="1:18" x14ac:dyDescent="0.2">
      <c r="A26" s="58"/>
      <c r="B26" s="32">
        <v>0.87</v>
      </c>
      <c r="C26" s="33">
        <v>0.87</v>
      </c>
      <c r="D26" s="34">
        <v>0.87</v>
      </c>
      <c r="E26" s="33">
        <v>0.88</v>
      </c>
      <c r="F26" s="34">
        <v>0.85</v>
      </c>
      <c r="G26" s="33">
        <v>0.82</v>
      </c>
      <c r="H26" s="35">
        <v>0.84</v>
      </c>
      <c r="I26" s="35">
        <v>0.85</v>
      </c>
      <c r="J26" s="34">
        <v>0.91</v>
      </c>
      <c r="K26" s="33">
        <v>0.84</v>
      </c>
      <c r="L26" s="35">
        <v>0.93</v>
      </c>
      <c r="M26" s="35">
        <v>0.97</v>
      </c>
      <c r="N26" s="34">
        <v>0.83</v>
      </c>
      <c r="O26" s="33">
        <v>0.78</v>
      </c>
      <c r="P26" s="35">
        <v>0.85</v>
      </c>
      <c r="Q26" s="35">
        <v>0.88</v>
      </c>
      <c r="R26" s="34">
        <v>0.93</v>
      </c>
    </row>
    <row r="27" spans="1:18" x14ac:dyDescent="0.2">
      <c r="A27" s="58"/>
      <c r="B27" s="36" t="s">
        <v>580</v>
      </c>
      <c r="C27" s="25"/>
      <c r="D27" s="26"/>
      <c r="E27" s="25"/>
      <c r="F27" s="26"/>
      <c r="G27" s="25"/>
      <c r="H27" s="27"/>
      <c r="I27" s="27"/>
      <c r="J27" s="38" t="s">
        <v>132</v>
      </c>
      <c r="K27" s="25"/>
      <c r="L27" s="27"/>
      <c r="M27" s="39" t="s">
        <v>581</v>
      </c>
      <c r="N27" s="26"/>
      <c r="O27" s="25"/>
      <c r="P27" s="27"/>
      <c r="Q27" s="39" t="s">
        <v>56</v>
      </c>
      <c r="R27" s="38" t="s">
        <v>72</v>
      </c>
    </row>
    <row r="28" spans="1:18" x14ac:dyDescent="0.2">
      <c r="A28" s="58" t="s">
        <v>49</v>
      </c>
      <c r="B28" s="24">
        <v>1010</v>
      </c>
      <c r="C28" s="25">
        <v>512</v>
      </c>
      <c r="D28" s="26">
        <v>498</v>
      </c>
      <c r="E28" s="25">
        <v>481</v>
      </c>
      <c r="F28" s="26">
        <v>529</v>
      </c>
      <c r="G28" s="25">
        <v>81</v>
      </c>
      <c r="H28" s="27">
        <v>298</v>
      </c>
      <c r="I28" s="27">
        <v>266</v>
      </c>
      <c r="J28" s="26">
        <v>365</v>
      </c>
      <c r="K28" s="25">
        <v>706</v>
      </c>
      <c r="L28" s="27">
        <v>107</v>
      </c>
      <c r="M28" s="27">
        <v>120</v>
      </c>
      <c r="N28" s="26">
        <v>78</v>
      </c>
      <c r="O28" s="25">
        <v>180</v>
      </c>
      <c r="P28" s="27">
        <v>277</v>
      </c>
      <c r="Q28" s="27">
        <v>263</v>
      </c>
      <c r="R28" s="26">
        <v>290</v>
      </c>
    </row>
    <row r="29" spans="1:18" ht="13.5" thickBot="1" x14ac:dyDescent="0.25">
      <c r="A29" s="59"/>
      <c r="B29" s="40">
        <v>1</v>
      </c>
      <c r="C29" s="41">
        <v>1</v>
      </c>
      <c r="D29" s="42">
        <v>1</v>
      </c>
      <c r="E29" s="41">
        <v>1</v>
      </c>
      <c r="F29" s="42">
        <v>1</v>
      </c>
      <c r="G29" s="41">
        <v>1</v>
      </c>
      <c r="H29" s="43">
        <v>1</v>
      </c>
      <c r="I29" s="43">
        <v>1</v>
      </c>
      <c r="J29" s="42">
        <v>1</v>
      </c>
      <c r="K29" s="41">
        <v>1</v>
      </c>
      <c r="L29" s="43">
        <v>1</v>
      </c>
      <c r="M29" s="43">
        <v>1</v>
      </c>
      <c r="N29" s="42">
        <v>1</v>
      </c>
      <c r="O29" s="41">
        <v>1</v>
      </c>
      <c r="P29" s="43">
        <v>1</v>
      </c>
      <c r="Q29" s="43">
        <v>1</v>
      </c>
      <c r="R29" s="42">
        <v>1</v>
      </c>
    </row>
    <row r="30" spans="1:18" x14ac:dyDescent="0.2">
      <c r="A30" s="60"/>
    </row>
    <row r="31" spans="1:18" x14ac:dyDescent="0.2">
      <c r="A31" s="60"/>
    </row>
    <row r="32" spans="1:18" x14ac:dyDescent="0.2">
      <c r="A32" s="60"/>
    </row>
    <row r="33" spans="1:1" x14ac:dyDescent="0.2">
      <c r="A33" s="60"/>
    </row>
    <row r="34" spans="1:1" x14ac:dyDescent="0.2">
      <c r="A34" s="60"/>
    </row>
    <row r="35" spans="1:1" x14ac:dyDescent="0.2">
      <c r="A35" s="60"/>
    </row>
    <row r="36" spans="1:1" x14ac:dyDescent="0.2">
      <c r="A36" s="60"/>
    </row>
    <row r="37" spans="1:1" x14ac:dyDescent="0.2">
      <c r="A37" s="60"/>
    </row>
    <row r="38" spans="1:1" x14ac:dyDescent="0.2">
      <c r="A38" s="60"/>
    </row>
    <row r="39" spans="1:1" x14ac:dyDescent="0.2">
      <c r="A39" s="60"/>
    </row>
    <row r="40" spans="1:1" x14ac:dyDescent="0.2">
      <c r="A40" s="60"/>
    </row>
    <row r="41" spans="1:1" x14ac:dyDescent="0.2">
      <c r="A41" s="60"/>
    </row>
    <row r="42" spans="1:1" x14ac:dyDescent="0.2">
      <c r="A42" s="60"/>
    </row>
    <row r="43" spans="1:1" x14ac:dyDescent="0.2">
      <c r="A43" s="60"/>
    </row>
    <row r="44" spans="1:1" x14ac:dyDescent="0.2">
      <c r="A44" s="60"/>
    </row>
    <row r="45" spans="1:1" x14ac:dyDescent="0.2">
      <c r="A45" s="60"/>
    </row>
    <row r="46" spans="1:1" x14ac:dyDescent="0.2">
      <c r="A46" s="60"/>
    </row>
    <row r="47" spans="1:1" x14ac:dyDescent="0.2">
      <c r="A47" s="60"/>
    </row>
    <row r="48" spans="1:1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1" display="Back to ToC" xr:uid="{5FAB3D7D-7DC8-498D-A05C-BE63F1171359}"/>
  </hyperlinks>
  <pageMargins left="0.7" right="0.7" top="0.75" bottom="0.75" header="0.3" footer="0.3"/>
  <drawing r:id="rId1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0CE9EE-0B35-47C2-8B33-421419E26240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582</v>
      </c>
    </row>
    <row r="9" spans="1:18" x14ac:dyDescent="0.2">
      <c r="A9" s="45" t="s">
        <v>583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584</v>
      </c>
      <c r="B22" s="24">
        <v>98</v>
      </c>
      <c r="C22" s="25">
        <v>42</v>
      </c>
      <c r="D22" s="26">
        <v>56</v>
      </c>
      <c r="E22" s="25">
        <v>42</v>
      </c>
      <c r="F22" s="26">
        <v>56</v>
      </c>
      <c r="G22" s="25">
        <v>29</v>
      </c>
      <c r="H22" s="27">
        <v>25</v>
      </c>
      <c r="I22" s="27">
        <v>28</v>
      </c>
      <c r="J22" s="26">
        <v>16</v>
      </c>
      <c r="K22" s="25">
        <v>68</v>
      </c>
      <c r="L22" s="27">
        <v>16</v>
      </c>
      <c r="M22" s="27">
        <v>5</v>
      </c>
      <c r="N22" s="26">
        <v>9</v>
      </c>
      <c r="O22" s="25">
        <v>43</v>
      </c>
      <c r="P22" s="27">
        <v>23</v>
      </c>
      <c r="Q22" s="27">
        <v>23</v>
      </c>
      <c r="R22" s="26">
        <v>9</v>
      </c>
    </row>
    <row r="23" spans="1:18" x14ac:dyDescent="0.2">
      <c r="A23" s="58"/>
      <c r="B23" s="32">
        <v>0.1</v>
      </c>
      <c r="C23" s="33">
        <v>0.08</v>
      </c>
      <c r="D23" s="34">
        <v>0.11</v>
      </c>
      <c r="E23" s="33">
        <v>0.09</v>
      </c>
      <c r="F23" s="34">
        <v>0.11</v>
      </c>
      <c r="G23" s="33">
        <v>0.36</v>
      </c>
      <c r="H23" s="35">
        <v>0.08</v>
      </c>
      <c r="I23" s="35">
        <v>0.1</v>
      </c>
      <c r="J23" s="34">
        <v>0.04</v>
      </c>
      <c r="K23" s="33">
        <v>0.1</v>
      </c>
      <c r="L23" s="35">
        <v>0.15</v>
      </c>
      <c r="M23" s="35">
        <v>0.04</v>
      </c>
      <c r="N23" s="34">
        <v>0.12</v>
      </c>
      <c r="O23" s="33">
        <v>0.24</v>
      </c>
      <c r="P23" s="35">
        <v>0.08</v>
      </c>
      <c r="Q23" s="35">
        <v>0.09</v>
      </c>
      <c r="R23" s="34">
        <v>0.03</v>
      </c>
    </row>
    <row r="24" spans="1:18" x14ac:dyDescent="0.2">
      <c r="A24" s="58"/>
      <c r="B24" s="36" t="s">
        <v>585</v>
      </c>
      <c r="C24" s="25"/>
      <c r="D24" s="26"/>
      <c r="E24" s="25"/>
      <c r="F24" s="26"/>
      <c r="G24" s="25"/>
      <c r="H24" s="27"/>
      <c r="I24" s="39" t="s">
        <v>14</v>
      </c>
      <c r="J24" s="26"/>
      <c r="K24" s="25"/>
      <c r="L24" s="27"/>
      <c r="M24" s="27"/>
      <c r="N24" s="26"/>
      <c r="O24" s="37" t="s">
        <v>130</v>
      </c>
      <c r="P24" s="39" t="s">
        <v>73</v>
      </c>
      <c r="Q24" s="39" t="s">
        <v>22</v>
      </c>
      <c r="R24" s="26"/>
    </row>
    <row r="25" spans="1:18" x14ac:dyDescent="0.2">
      <c r="A25" s="58" t="s">
        <v>586</v>
      </c>
      <c r="B25" s="24">
        <v>912</v>
      </c>
      <c r="C25" s="25">
        <v>470</v>
      </c>
      <c r="D25" s="26">
        <v>442</v>
      </c>
      <c r="E25" s="25">
        <v>440</v>
      </c>
      <c r="F25" s="26">
        <v>472</v>
      </c>
      <c r="G25" s="25">
        <v>52</v>
      </c>
      <c r="H25" s="27">
        <v>273</v>
      </c>
      <c r="I25" s="27">
        <v>238</v>
      </c>
      <c r="J25" s="26">
        <v>349</v>
      </c>
      <c r="K25" s="25">
        <v>639</v>
      </c>
      <c r="L25" s="27">
        <v>90</v>
      </c>
      <c r="M25" s="27">
        <v>115</v>
      </c>
      <c r="N25" s="26">
        <v>68</v>
      </c>
      <c r="O25" s="25">
        <v>137</v>
      </c>
      <c r="P25" s="27">
        <v>254</v>
      </c>
      <c r="Q25" s="27">
        <v>241</v>
      </c>
      <c r="R25" s="26">
        <v>280</v>
      </c>
    </row>
    <row r="26" spans="1:18" x14ac:dyDescent="0.2">
      <c r="A26" s="58"/>
      <c r="B26" s="32">
        <v>0.9</v>
      </c>
      <c r="C26" s="33">
        <v>0.92</v>
      </c>
      <c r="D26" s="34">
        <v>0.89</v>
      </c>
      <c r="E26" s="33">
        <v>0.91</v>
      </c>
      <c r="F26" s="34">
        <v>0.89</v>
      </c>
      <c r="G26" s="33">
        <v>0.64</v>
      </c>
      <c r="H26" s="35">
        <v>0.92</v>
      </c>
      <c r="I26" s="35">
        <v>0.9</v>
      </c>
      <c r="J26" s="34">
        <v>0.96</v>
      </c>
      <c r="K26" s="33">
        <v>0.9</v>
      </c>
      <c r="L26" s="35">
        <v>0.85</v>
      </c>
      <c r="M26" s="35">
        <v>0.96</v>
      </c>
      <c r="N26" s="34">
        <v>0.88</v>
      </c>
      <c r="O26" s="33">
        <v>0.76</v>
      </c>
      <c r="P26" s="35">
        <v>0.92</v>
      </c>
      <c r="Q26" s="35">
        <v>0.91</v>
      </c>
      <c r="R26" s="34">
        <v>0.97</v>
      </c>
    </row>
    <row r="27" spans="1:18" x14ac:dyDescent="0.2">
      <c r="A27" s="58"/>
      <c r="B27" s="36" t="s">
        <v>19</v>
      </c>
      <c r="C27" s="25"/>
      <c r="D27" s="26"/>
      <c r="E27" s="25"/>
      <c r="F27" s="26"/>
      <c r="G27" s="25"/>
      <c r="H27" s="27"/>
      <c r="I27" s="27"/>
      <c r="J27" s="38" t="s">
        <v>167</v>
      </c>
      <c r="K27" s="25"/>
      <c r="L27" s="27"/>
      <c r="M27" s="27"/>
      <c r="N27" s="26"/>
      <c r="O27" s="25"/>
      <c r="P27" s="39" t="s">
        <v>19</v>
      </c>
      <c r="Q27" s="39" t="s">
        <v>19</v>
      </c>
      <c r="R27" s="38" t="s">
        <v>587</v>
      </c>
    </row>
    <row r="28" spans="1:18" x14ac:dyDescent="0.2">
      <c r="A28" s="58" t="s">
        <v>49</v>
      </c>
      <c r="B28" s="24">
        <v>1010</v>
      </c>
      <c r="C28" s="25">
        <v>512</v>
      </c>
      <c r="D28" s="26">
        <v>498</v>
      </c>
      <c r="E28" s="25">
        <v>481</v>
      </c>
      <c r="F28" s="26">
        <v>529</v>
      </c>
      <c r="G28" s="25">
        <v>81</v>
      </c>
      <c r="H28" s="27">
        <v>298</v>
      </c>
      <c r="I28" s="27">
        <v>266</v>
      </c>
      <c r="J28" s="26">
        <v>365</v>
      </c>
      <c r="K28" s="25">
        <v>706</v>
      </c>
      <c r="L28" s="27">
        <v>107</v>
      </c>
      <c r="M28" s="27">
        <v>120</v>
      </c>
      <c r="N28" s="26">
        <v>78</v>
      </c>
      <c r="O28" s="25">
        <v>180</v>
      </c>
      <c r="P28" s="27">
        <v>277</v>
      </c>
      <c r="Q28" s="27">
        <v>263</v>
      </c>
      <c r="R28" s="26">
        <v>290</v>
      </c>
    </row>
    <row r="29" spans="1:18" ht="13.5" thickBot="1" x14ac:dyDescent="0.25">
      <c r="A29" s="59"/>
      <c r="B29" s="40">
        <v>1</v>
      </c>
      <c r="C29" s="41">
        <v>1</v>
      </c>
      <c r="D29" s="42">
        <v>1</v>
      </c>
      <c r="E29" s="41">
        <v>1</v>
      </c>
      <c r="F29" s="42">
        <v>1</v>
      </c>
      <c r="G29" s="41">
        <v>1</v>
      </c>
      <c r="H29" s="43">
        <v>1</v>
      </c>
      <c r="I29" s="43">
        <v>1</v>
      </c>
      <c r="J29" s="42">
        <v>1</v>
      </c>
      <c r="K29" s="41">
        <v>1</v>
      </c>
      <c r="L29" s="43">
        <v>1</v>
      </c>
      <c r="M29" s="43">
        <v>1</v>
      </c>
      <c r="N29" s="42">
        <v>1</v>
      </c>
      <c r="O29" s="41">
        <v>1</v>
      </c>
      <c r="P29" s="43">
        <v>1</v>
      </c>
      <c r="Q29" s="43">
        <v>1</v>
      </c>
      <c r="R29" s="42">
        <v>1</v>
      </c>
    </row>
    <row r="30" spans="1:18" x14ac:dyDescent="0.2">
      <c r="A30" s="60"/>
    </row>
    <row r="31" spans="1:18" x14ac:dyDescent="0.2">
      <c r="A31" s="60"/>
    </row>
    <row r="32" spans="1:18" x14ac:dyDescent="0.2">
      <c r="A32" s="60"/>
    </row>
    <row r="33" spans="1:1" x14ac:dyDescent="0.2">
      <c r="A33" s="60"/>
    </row>
    <row r="34" spans="1:1" x14ac:dyDescent="0.2">
      <c r="A34" s="60"/>
    </row>
    <row r="35" spans="1:1" x14ac:dyDescent="0.2">
      <c r="A35" s="60"/>
    </row>
    <row r="36" spans="1:1" x14ac:dyDescent="0.2">
      <c r="A36" s="60"/>
    </row>
    <row r="37" spans="1:1" x14ac:dyDescent="0.2">
      <c r="A37" s="60"/>
    </row>
    <row r="38" spans="1:1" x14ac:dyDescent="0.2">
      <c r="A38" s="60"/>
    </row>
    <row r="39" spans="1:1" x14ac:dyDescent="0.2">
      <c r="A39" s="60"/>
    </row>
    <row r="40" spans="1:1" x14ac:dyDescent="0.2">
      <c r="A40" s="60"/>
    </row>
    <row r="41" spans="1:1" x14ac:dyDescent="0.2">
      <c r="A41" s="60"/>
    </row>
    <row r="42" spans="1:1" x14ac:dyDescent="0.2">
      <c r="A42" s="60"/>
    </row>
    <row r="43" spans="1:1" x14ac:dyDescent="0.2">
      <c r="A43" s="60"/>
    </row>
    <row r="44" spans="1:1" x14ac:dyDescent="0.2">
      <c r="A44" s="60"/>
    </row>
    <row r="45" spans="1:1" x14ac:dyDescent="0.2">
      <c r="A45" s="60"/>
    </row>
    <row r="46" spans="1:1" x14ac:dyDescent="0.2">
      <c r="A46" s="60"/>
    </row>
    <row r="47" spans="1:1" x14ac:dyDescent="0.2">
      <c r="A47" s="60"/>
    </row>
    <row r="48" spans="1:1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2" display="Back to ToC" xr:uid="{43B6B7A1-44F9-44E9-AFCA-A50A5B10DC80}"/>
  </hyperlinks>
  <pageMargins left="0.7" right="0.7" top="0.75" bottom="0.75" header="0.3" footer="0.3"/>
  <drawing r:id="rId1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8D1D4D-14FA-4B28-8B91-ACA109DCF74D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588</v>
      </c>
    </row>
    <row r="9" spans="1:18" x14ac:dyDescent="0.2">
      <c r="A9" s="45" t="s">
        <v>589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ht="25.5" x14ac:dyDescent="0.2">
      <c r="A22" s="58" t="s">
        <v>590</v>
      </c>
      <c r="B22" s="24">
        <v>819</v>
      </c>
      <c r="C22" s="25">
        <v>417</v>
      </c>
      <c r="D22" s="26">
        <v>401</v>
      </c>
      <c r="E22" s="25">
        <v>403</v>
      </c>
      <c r="F22" s="26">
        <v>416</v>
      </c>
      <c r="G22" s="25">
        <v>47</v>
      </c>
      <c r="H22" s="27">
        <v>240</v>
      </c>
      <c r="I22" s="27">
        <v>210</v>
      </c>
      <c r="J22" s="26">
        <v>322</v>
      </c>
      <c r="K22" s="25">
        <v>594</v>
      </c>
      <c r="L22" s="27">
        <v>67</v>
      </c>
      <c r="M22" s="27">
        <v>94</v>
      </c>
      <c r="N22" s="26">
        <v>64</v>
      </c>
      <c r="O22" s="25">
        <v>108</v>
      </c>
      <c r="P22" s="27">
        <v>204</v>
      </c>
      <c r="Q22" s="27">
        <v>230</v>
      </c>
      <c r="R22" s="26">
        <v>277</v>
      </c>
    </row>
    <row r="23" spans="1:18" x14ac:dyDescent="0.2">
      <c r="A23" s="58"/>
      <c r="B23" s="32">
        <v>0.81</v>
      </c>
      <c r="C23" s="33">
        <v>0.82</v>
      </c>
      <c r="D23" s="34">
        <v>0.81</v>
      </c>
      <c r="E23" s="33">
        <v>0.84</v>
      </c>
      <c r="F23" s="34">
        <v>0.79</v>
      </c>
      <c r="G23" s="33">
        <v>0.57999999999999996</v>
      </c>
      <c r="H23" s="35">
        <v>0.81</v>
      </c>
      <c r="I23" s="35">
        <v>0.79</v>
      </c>
      <c r="J23" s="34">
        <v>0.88</v>
      </c>
      <c r="K23" s="33">
        <v>0.84</v>
      </c>
      <c r="L23" s="35">
        <v>0.63</v>
      </c>
      <c r="M23" s="35">
        <v>0.79</v>
      </c>
      <c r="N23" s="34">
        <v>0.82</v>
      </c>
      <c r="O23" s="33">
        <v>0.6</v>
      </c>
      <c r="P23" s="35">
        <v>0.74</v>
      </c>
      <c r="Q23" s="35">
        <v>0.87</v>
      </c>
      <c r="R23" s="34">
        <v>0.96</v>
      </c>
    </row>
    <row r="24" spans="1:18" x14ac:dyDescent="0.2">
      <c r="A24" s="58"/>
      <c r="B24" s="36" t="s">
        <v>591</v>
      </c>
      <c r="C24" s="25"/>
      <c r="D24" s="26"/>
      <c r="E24" s="25"/>
      <c r="F24" s="26"/>
      <c r="G24" s="25"/>
      <c r="H24" s="27"/>
      <c r="I24" s="27"/>
      <c r="J24" s="38" t="s">
        <v>251</v>
      </c>
      <c r="K24" s="37" t="s">
        <v>54</v>
      </c>
      <c r="L24" s="27"/>
      <c r="M24" s="27"/>
      <c r="N24" s="38" t="s">
        <v>55</v>
      </c>
      <c r="O24" s="25"/>
      <c r="P24" s="39" t="s">
        <v>19</v>
      </c>
      <c r="Q24" s="39" t="s">
        <v>72</v>
      </c>
      <c r="R24" s="38" t="s">
        <v>293</v>
      </c>
    </row>
    <row r="25" spans="1:18" x14ac:dyDescent="0.2">
      <c r="A25" s="58" t="s">
        <v>592</v>
      </c>
      <c r="B25" s="24">
        <v>172</v>
      </c>
      <c r="C25" s="25">
        <v>88</v>
      </c>
      <c r="D25" s="26">
        <v>83</v>
      </c>
      <c r="E25" s="25">
        <v>65</v>
      </c>
      <c r="F25" s="26">
        <v>106</v>
      </c>
      <c r="G25" s="25">
        <v>28</v>
      </c>
      <c r="H25" s="27">
        <v>57</v>
      </c>
      <c r="I25" s="27">
        <v>49</v>
      </c>
      <c r="J25" s="26">
        <v>37</v>
      </c>
      <c r="K25" s="25">
        <v>99</v>
      </c>
      <c r="L25" s="27">
        <v>39</v>
      </c>
      <c r="M25" s="27">
        <v>24</v>
      </c>
      <c r="N25" s="26">
        <v>10</v>
      </c>
      <c r="O25" s="25">
        <v>69</v>
      </c>
      <c r="P25" s="27">
        <v>67</v>
      </c>
      <c r="Q25" s="27">
        <v>25</v>
      </c>
      <c r="R25" s="26">
        <v>11</v>
      </c>
    </row>
    <row r="26" spans="1:18" x14ac:dyDescent="0.2">
      <c r="A26" s="58"/>
      <c r="B26" s="32">
        <v>0.17</v>
      </c>
      <c r="C26" s="33">
        <v>0.17</v>
      </c>
      <c r="D26" s="34">
        <v>0.17</v>
      </c>
      <c r="E26" s="33">
        <v>0.14000000000000001</v>
      </c>
      <c r="F26" s="34">
        <v>0.2</v>
      </c>
      <c r="G26" s="33">
        <v>0.35</v>
      </c>
      <c r="H26" s="35">
        <v>0.19</v>
      </c>
      <c r="I26" s="35">
        <v>0.18</v>
      </c>
      <c r="J26" s="34">
        <v>0.1</v>
      </c>
      <c r="K26" s="33">
        <v>0.14000000000000001</v>
      </c>
      <c r="L26" s="35">
        <v>0.37</v>
      </c>
      <c r="M26" s="35">
        <v>0.2</v>
      </c>
      <c r="N26" s="34">
        <v>0.13</v>
      </c>
      <c r="O26" s="33">
        <v>0.38</v>
      </c>
      <c r="P26" s="35">
        <v>0.24</v>
      </c>
      <c r="Q26" s="35">
        <v>0.09</v>
      </c>
      <c r="R26" s="34">
        <v>0.04</v>
      </c>
    </row>
    <row r="27" spans="1:18" x14ac:dyDescent="0.2">
      <c r="A27" s="58"/>
      <c r="B27" s="36" t="s">
        <v>376</v>
      </c>
      <c r="C27" s="25"/>
      <c r="D27" s="26"/>
      <c r="E27" s="25"/>
      <c r="F27" s="38" t="s">
        <v>101</v>
      </c>
      <c r="G27" s="25"/>
      <c r="H27" s="39" t="s">
        <v>14</v>
      </c>
      <c r="I27" s="39" t="s">
        <v>14</v>
      </c>
      <c r="J27" s="26"/>
      <c r="K27" s="25"/>
      <c r="L27" s="39" t="s">
        <v>470</v>
      </c>
      <c r="M27" s="27"/>
      <c r="N27" s="26"/>
      <c r="O27" s="37" t="s">
        <v>130</v>
      </c>
      <c r="P27" s="39" t="s">
        <v>183</v>
      </c>
      <c r="Q27" s="39" t="s">
        <v>22</v>
      </c>
      <c r="R27" s="26"/>
    </row>
    <row r="28" spans="1:18" ht="25.5" x14ac:dyDescent="0.2">
      <c r="A28" s="58" t="s">
        <v>593</v>
      </c>
      <c r="B28" s="24">
        <v>20</v>
      </c>
      <c r="C28" s="25">
        <v>6</v>
      </c>
      <c r="D28" s="26">
        <v>14</v>
      </c>
      <c r="E28" s="25">
        <v>13</v>
      </c>
      <c r="F28" s="26">
        <v>6</v>
      </c>
      <c r="G28" s="25">
        <v>6</v>
      </c>
      <c r="H28" s="27">
        <v>1</v>
      </c>
      <c r="I28" s="27">
        <v>7</v>
      </c>
      <c r="J28" s="26">
        <v>6</v>
      </c>
      <c r="K28" s="25">
        <v>13</v>
      </c>
      <c r="L28" s="27">
        <v>1</v>
      </c>
      <c r="M28" s="27">
        <v>2</v>
      </c>
      <c r="N28" s="26">
        <v>4</v>
      </c>
      <c r="O28" s="25">
        <v>3</v>
      </c>
      <c r="P28" s="27">
        <v>6</v>
      </c>
      <c r="Q28" s="27">
        <v>9</v>
      </c>
      <c r="R28" s="26">
        <v>2</v>
      </c>
    </row>
    <row r="29" spans="1:18" x14ac:dyDescent="0.2">
      <c r="A29" s="58"/>
      <c r="B29" s="32">
        <v>0.02</v>
      </c>
      <c r="C29" s="33">
        <v>0.01</v>
      </c>
      <c r="D29" s="34">
        <v>0.03</v>
      </c>
      <c r="E29" s="33">
        <v>0.03</v>
      </c>
      <c r="F29" s="34">
        <v>0.01</v>
      </c>
      <c r="G29" s="33">
        <v>0.08</v>
      </c>
      <c r="H29" s="27">
        <v>0</v>
      </c>
      <c r="I29" s="35">
        <v>0.03</v>
      </c>
      <c r="J29" s="34">
        <v>0.02</v>
      </c>
      <c r="K29" s="33">
        <v>0.02</v>
      </c>
      <c r="L29" s="35">
        <v>0.01</v>
      </c>
      <c r="M29" s="35">
        <v>0.01</v>
      </c>
      <c r="N29" s="34">
        <v>0.05</v>
      </c>
      <c r="O29" s="33">
        <v>0.02</v>
      </c>
      <c r="P29" s="35">
        <v>0.02</v>
      </c>
      <c r="Q29" s="35">
        <v>0.03</v>
      </c>
      <c r="R29" s="34">
        <v>0.01</v>
      </c>
    </row>
    <row r="30" spans="1:18" x14ac:dyDescent="0.2">
      <c r="A30" s="58"/>
      <c r="B30" s="36" t="s">
        <v>316</v>
      </c>
      <c r="C30" s="25"/>
      <c r="D30" s="26"/>
      <c r="E30" s="25"/>
      <c r="F30" s="26"/>
      <c r="G30" s="25"/>
      <c r="H30" s="27"/>
      <c r="I30" s="39" t="s">
        <v>316</v>
      </c>
      <c r="J30" s="26"/>
      <c r="K30" s="25"/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49</v>
      </c>
      <c r="B31" s="24">
        <v>1010</v>
      </c>
      <c r="C31" s="25">
        <v>512</v>
      </c>
      <c r="D31" s="26">
        <v>498</v>
      </c>
      <c r="E31" s="25">
        <v>481</v>
      </c>
      <c r="F31" s="26">
        <v>529</v>
      </c>
      <c r="G31" s="25">
        <v>81</v>
      </c>
      <c r="H31" s="27">
        <v>298</v>
      </c>
      <c r="I31" s="27">
        <v>266</v>
      </c>
      <c r="J31" s="26">
        <v>365</v>
      </c>
      <c r="K31" s="25">
        <v>706</v>
      </c>
      <c r="L31" s="27">
        <v>107</v>
      </c>
      <c r="M31" s="27">
        <v>120</v>
      </c>
      <c r="N31" s="26">
        <v>78</v>
      </c>
      <c r="O31" s="25">
        <v>180</v>
      </c>
      <c r="P31" s="27">
        <v>277</v>
      </c>
      <c r="Q31" s="27">
        <v>263</v>
      </c>
      <c r="R31" s="26">
        <v>290</v>
      </c>
    </row>
    <row r="32" spans="1:18" ht="13.5" thickBot="1" x14ac:dyDescent="0.25">
      <c r="A32" s="59"/>
      <c r="B32" s="40">
        <v>1</v>
      </c>
      <c r="C32" s="41">
        <v>1</v>
      </c>
      <c r="D32" s="42">
        <v>1</v>
      </c>
      <c r="E32" s="41">
        <v>1</v>
      </c>
      <c r="F32" s="42">
        <v>1</v>
      </c>
      <c r="G32" s="41">
        <v>1</v>
      </c>
      <c r="H32" s="43">
        <v>1</v>
      </c>
      <c r="I32" s="43">
        <v>1</v>
      </c>
      <c r="J32" s="42">
        <v>1</v>
      </c>
      <c r="K32" s="41">
        <v>1</v>
      </c>
      <c r="L32" s="43">
        <v>1</v>
      </c>
      <c r="M32" s="43">
        <v>1</v>
      </c>
      <c r="N32" s="42">
        <v>1</v>
      </c>
      <c r="O32" s="41">
        <v>1</v>
      </c>
      <c r="P32" s="43">
        <v>1</v>
      </c>
      <c r="Q32" s="43">
        <v>1</v>
      </c>
      <c r="R32" s="42">
        <v>1</v>
      </c>
    </row>
    <row r="33" spans="1:1" x14ac:dyDescent="0.2">
      <c r="A33" s="60"/>
    </row>
    <row r="34" spans="1:1" x14ac:dyDescent="0.2">
      <c r="A34" s="60"/>
    </row>
    <row r="35" spans="1:1" x14ac:dyDescent="0.2">
      <c r="A35" s="60"/>
    </row>
    <row r="36" spans="1:1" x14ac:dyDescent="0.2">
      <c r="A36" s="60"/>
    </row>
    <row r="37" spans="1:1" x14ac:dyDescent="0.2">
      <c r="A37" s="60"/>
    </row>
    <row r="38" spans="1:1" x14ac:dyDescent="0.2">
      <c r="A38" s="60"/>
    </row>
    <row r="39" spans="1:1" x14ac:dyDescent="0.2">
      <c r="A39" s="60"/>
    </row>
    <row r="40" spans="1:1" x14ac:dyDescent="0.2">
      <c r="A40" s="60"/>
    </row>
    <row r="41" spans="1:1" x14ac:dyDescent="0.2">
      <c r="A41" s="60"/>
    </row>
    <row r="42" spans="1:1" x14ac:dyDescent="0.2">
      <c r="A42" s="60"/>
    </row>
    <row r="43" spans="1:1" x14ac:dyDescent="0.2">
      <c r="A43" s="60"/>
    </row>
    <row r="44" spans="1:1" x14ac:dyDescent="0.2">
      <c r="A44" s="60"/>
    </row>
    <row r="45" spans="1:1" x14ac:dyDescent="0.2">
      <c r="A45" s="60"/>
    </row>
    <row r="46" spans="1:1" x14ac:dyDescent="0.2">
      <c r="A46" s="60"/>
    </row>
    <row r="47" spans="1:1" x14ac:dyDescent="0.2">
      <c r="A47" s="60"/>
    </row>
    <row r="48" spans="1:1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3" display="Back to ToC" xr:uid="{2F2F3766-03B4-4A00-9F23-2F5AA1DB3DB7}"/>
  </hyperlinks>
  <pageMargins left="0.7" right="0.7" top="0.75" bottom="0.75" header="0.3" footer="0.3"/>
  <drawing r:id="rId1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FC094C-2DC4-4C77-A2ED-B95F1BAEE47C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594</v>
      </c>
    </row>
    <row r="9" spans="1:18" x14ac:dyDescent="0.2">
      <c r="A9" s="45" t="s">
        <v>595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ht="25.5" x14ac:dyDescent="0.2">
      <c r="A22" s="58" t="s">
        <v>596</v>
      </c>
      <c r="B22" s="24">
        <v>748</v>
      </c>
      <c r="C22" s="25">
        <v>390</v>
      </c>
      <c r="D22" s="26">
        <v>358</v>
      </c>
      <c r="E22" s="25">
        <v>365</v>
      </c>
      <c r="F22" s="26">
        <v>383</v>
      </c>
      <c r="G22" s="25">
        <v>48</v>
      </c>
      <c r="H22" s="27">
        <v>219</v>
      </c>
      <c r="I22" s="27">
        <v>200</v>
      </c>
      <c r="J22" s="26">
        <v>281</v>
      </c>
      <c r="K22" s="25">
        <v>535</v>
      </c>
      <c r="L22" s="27">
        <v>74</v>
      </c>
      <c r="M22" s="27">
        <v>83</v>
      </c>
      <c r="N22" s="26">
        <v>57</v>
      </c>
      <c r="O22" s="25">
        <v>116</v>
      </c>
      <c r="P22" s="27">
        <v>187</v>
      </c>
      <c r="Q22" s="27">
        <v>203</v>
      </c>
      <c r="R22" s="26">
        <v>242</v>
      </c>
    </row>
    <row r="23" spans="1:18" x14ac:dyDescent="0.2">
      <c r="A23" s="58"/>
      <c r="B23" s="32">
        <v>0.74</v>
      </c>
      <c r="C23" s="33">
        <v>0.76</v>
      </c>
      <c r="D23" s="34">
        <v>0.72</v>
      </c>
      <c r="E23" s="33">
        <v>0.76</v>
      </c>
      <c r="F23" s="34">
        <v>0.72</v>
      </c>
      <c r="G23" s="33">
        <v>0.59</v>
      </c>
      <c r="H23" s="35">
        <v>0.73</v>
      </c>
      <c r="I23" s="35">
        <v>0.75</v>
      </c>
      <c r="J23" s="34">
        <v>0.77</v>
      </c>
      <c r="K23" s="33">
        <v>0.76</v>
      </c>
      <c r="L23" s="35">
        <v>0.69</v>
      </c>
      <c r="M23" s="35">
        <v>0.69</v>
      </c>
      <c r="N23" s="34">
        <v>0.73</v>
      </c>
      <c r="O23" s="33">
        <v>0.64</v>
      </c>
      <c r="P23" s="35">
        <v>0.68</v>
      </c>
      <c r="Q23" s="35">
        <v>0.77</v>
      </c>
      <c r="R23" s="34">
        <v>0.84</v>
      </c>
    </row>
    <row r="24" spans="1:18" x14ac:dyDescent="0.2">
      <c r="A24" s="58"/>
      <c r="B24" s="36" t="s">
        <v>456</v>
      </c>
      <c r="C24" s="25"/>
      <c r="D24" s="26"/>
      <c r="E24" s="25"/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27"/>
      <c r="Q24" s="39" t="s">
        <v>117</v>
      </c>
      <c r="R24" s="38" t="s">
        <v>72</v>
      </c>
    </row>
    <row r="25" spans="1:18" ht="25.5" x14ac:dyDescent="0.2">
      <c r="A25" s="58" t="s">
        <v>597</v>
      </c>
      <c r="B25" s="24">
        <v>72</v>
      </c>
      <c r="C25" s="25">
        <v>43</v>
      </c>
      <c r="D25" s="26">
        <v>29</v>
      </c>
      <c r="E25" s="25">
        <v>23</v>
      </c>
      <c r="F25" s="26">
        <v>49</v>
      </c>
      <c r="G25" s="25">
        <v>6</v>
      </c>
      <c r="H25" s="27">
        <v>21</v>
      </c>
      <c r="I25" s="27">
        <v>19</v>
      </c>
      <c r="J25" s="26">
        <v>25</v>
      </c>
      <c r="K25" s="25">
        <v>53</v>
      </c>
      <c r="L25" s="27">
        <v>7</v>
      </c>
      <c r="M25" s="27">
        <v>8</v>
      </c>
      <c r="N25" s="26">
        <v>5</v>
      </c>
      <c r="O25" s="25">
        <v>9</v>
      </c>
      <c r="P25" s="27">
        <v>23</v>
      </c>
      <c r="Q25" s="27">
        <v>13</v>
      </c>
      <c r="R25" s="26">
        <v>28</v>
      </c>
    </row>
    <row r="26" spans="1:18" x14ac:dyDescent="0.2">
      <c r="A26" s="58"/>
      <c r="B26" s="32">
        <v>7.0000000000000007E-2</v>
      </c>
      <c r="C26" s="33">
        <v>0.08</v>
      </c>
      <c r="D26" s="34">
        <v>0.06</v>
      </c>
      <c r="E26" s="33">
        <v>0.05</v>
      </c>
      <c r="F26" s="34">
        <v>0.09</v>
      </c>
      <c r="G26" s="33">
        <v>0.08</v>
      </c>
      <c r="H26" s="35">
        <v>7.0000000000000007E-2</v>
      </c>
      <c r="I26" s="35">
        <v>7.0000000000000007E-2</v>
      </c>
      <c r="J26" s="34">
        <v>7.0000000000000007E-2</v>
      </c>
      <c r="K26" s="33">
        <v>7.0000000000000007E-2</v>
      </c>
      <c r="L26" s="35">
        <v>0.06</v>
      </c>
      <c r="M26" s="35">
        <v>0.06</v>
      </c>
      <c r="N26" s="34">
        <v>0.06</v>
      </c>
      <c r="O26" s="33">
        <v>0.05</v>
      </c>
      <c r="P26" s="35">
        <v>0.08</v>
      </c>
      <c r="Q26" s="35">
        <v>0.05</v>
      </c>
      <c r="R26" s="34">
        <v>0.1</v>
      </c>
    </row>
    <row r="27" spans="1:18" x14ac:dyDescent="0.2">
      <c r="A27" s="58"/>
      <c r="B27" s="36" t="s">
        <v>9</v>
      </c>
      <c r="C27" s="25"/>
      <c r="D27" s="26"/>
      <c r="E27" s="25"/>
      <c r="F27" s="38" t="s">
        <v>63</v>
      </c>
      <c r="G27" s="25"/>
      <c r="H27" s="27"/>
      <c r="I27" s="27"/>
      <c r="J27" s="26"/>
      <c r="K27" s="37" t="s">
        <v>80</v>
      </c>
      <c r="L27" s="27"/>
      <c r="M27" s="27"/>
      <c r="N27" s="26"/>
      <c r="O27" s="25"/>
      <c r="P27" s="27"/>
      <c r="Q27" s="27"/>
      <c r="R27" s="26"/>
    </row>
    <row r="28" spans="1:18" ht="25.5" x14ac:dyDescent="0.2">
      <c r="A28" s="58" t="s">
        <v>598</v>
      </c>
      <c r="B28" s="24">
        <v>138</v>
      </c>
      <c r="C28" s="25">
        <v>54</v>
      </c>
      <c r="D28" s="26">
        <v>83</v>
      </c>
      <c r="E28" s="25">
        <v>65</v>
      </c>
      <c r="F28" s="26">
        <v>73</v>
      </c>
      <c r="G28" s="25">
        <v>16</v>
      </c>
      <c r="H28" s="27">
        <v>29</v>
      </c>
      <c r="I28" s="27">
        <v>37</v>
      </c>
      <c r="J28" s="26">
        <v>57</v>
      </c>
      <c r="K28" s="25">
        <v>76</v>
      </c>
      <c r="L28" s="27">
        <v>25</v>
      </c>
      <c r="M28" s="27">
        <v>22</v>
      </c>
      <c r="N28" s="26">
        <v>15</v>
      </c>
      <c r="O28" s="25">
        <v>50</v>
      </c>
      <c r="P28" s="27">
        <v>44</v>
      </c>
      <c r="Q28" s="27">
        <v>25</v>
      </c>
      <c r="R28" s="26">
        <v>19</v>
      </c>
    </row>
    <row r="29" spans="1:18" x14ac:dyDescent="0.2">
      <c r="A29" s="58"/>
      <c r="B29" s="32">
        <v>0.14000000000000001</v>
      </c>
      <c r="C29" s="33">
        <v>0.11</v>
      </c>
      <c r="D29" s="34">
        <v>0.17</v>
      </c>
      <c r="E29" s="33">
        <v>0.14000000000000001</v>
      </c>
      <c r="F29" s="34">
        <v>0.14000000000000001</v>
      </c>
      <c r="G29" s="33">
        <v>0.19</v>
      </c>
      <c r="H29" s="35">
        <v>0.1</v>
      </c>
      <c r="I29" s="35">
        <v>0.14000000000000001</v>
      </c>
      <c r="J29" s="34">
        <v>0.16</v>
      </c>
      <c r="K29" s="33">
        <v>0.11</v>
      </c>
      <c r="L29" s="35">
        <v>0.23</v>
      </c>
      <c r="M29" s="35">
        <v>0.18</v>
      </c>
      <c r="N29" s="34">
        <v>0.2</v>
      </c>
      <c r="O29" s="33">
        <v>0.28000000000000003</v>
      </c>
      <c r="P29" s="35">
        <v>0.16</v>
      </c>
      <c r="Q29" s="35">
        <v>0.09</v>
      </c>
      <c r="R29" s="34">
        <v>7.0000000000000007E-2</v>
      </c>
    </row>
    <row r="30" spans="1:18" x14ac:dyDescent="0.2">
      <c r="A30" s="58"/>
      <c r="B30" s="36" t="s">
        <v>599</v>
      </c>
      <c r="C30" s="25"/>
      <c r="D30" s="38" t="s">
        <v>114</v>
      </c>
      <c r="E30" s="25"/>
      <c r="F30" s="26"/>
      <c r="G30" s="25"/>
      <c r="H30" s="27"/>
      <c r="I30" s="27"/>
      <c r="J30" s="38" t="s">
        <v>316</v>
      </c>
      <c r="K30" s="25"/>
      <c r="L30" s="39" t="s">
        <v>39</v>
      </c>
      <c r="M30" s="27"/>
      <c r="N30" s="26"/>
      <c r="O30" s="37" t="s">
        <v>130</v>
      </c>
      <c r="P30" s="39" t="s">
        <v>22</v>
      </c>
      <c r="Q30" s="27"/>
      <c r="R30" s="26"/>
    </row>
    <row r="31" spans="1:18" x14ac:dyDescent="0.2">
      <c r="A31" s="58" t="s">
        <v>600</v>
      </c>
      <c r="B31" s="24">
        <v>37</v>
      </c>
      <c r="C31" s="25">
        <v>18</v>
      </c>
      <c r="D31" s="26">
        <v>20</v>
      </c>
      <c r="E31" s="25">
        <v>15</v>
      </c>
      <c r="F31" s="26">
        <v>23</v>
      </c>
      <c r="G31" s="25">
        <v>5</v>
      </c>
      <c r="H31" s="27">
        <v>23</v>
      </c>
      <c r="I31" s="27">
        <v>9</v>
      </c>
      <c r="J31" s="26">
        <v>1</v>
      </c>
      <c r="K31" s="25">
        <v>35</v>
      </c>
      <c r="L31" s="27">
        <v>0</v>
      </c>
      <c r="M31" s="27">
        <v>1</v>
      </c>
      <c r="N31" s="26">
        <v>1</v>
      </c>
      <c r="O31" s="25">
        <v>6</v>
      </c>
      <c r="P31" s="27">
        <v>23</v>
      </c>
      <c r="Q31" s="27">
        <v>8</v>
      </c>
      <c r="R31" s="26">
        <v>0</v>
      </c>
    </row>
    <row r="32" spans="1:18" x14ac:dyDescent="0.2">
      <c r="A32" s="58"/>
      <c r="B32" s="32">
        <v>0.04</v>
      </c>
      <c r="C32" s="33">
        <v>0.03</v>
      </c>
      <c r="D32" s="34">
        <v>0.04</v>
      </c>
      <c r="E32" s="33">
        <v>0.03</v>
      </c>
      <c r="F32" s="34">
        <v>0.04</v>
      </c>
      <c r="G32" s="33">
        <v>0.06</v>
      </c>
      <c r="H32" s="35">
        <v>0.08</v>
      </c>
      <c r="I32" s="35">
        <v>0.03</v>
      </c>
      <c r="J32" s="26">
        <v>0</v>
      </c>
      <c r="K32" s="33">
        <v>0.05</v>
      </c>
      <c r="L32" s="27">
        <v>0</v>
      </c>
      <c r="M32" s="35">
        <v>0.01</v>
      </c>
      <c r="N32" s="34">
        <v>0.01</v>
      </c>
      <c r="O32" s="33">
        <v>0.03</v>
      </c>
      <c r="P32" s="35">
        <v>0.08</v>
      </c>
      <c r="Q32" s="35">
        <v>0.03</v>
      </c>
      <c r="R32" s="26" t="s">
        <v>43</v>
      </c>
    </row>
    <row r="33" spans="1:18" x14ac:dyDescent="0.2">
      <c r="A33" s="58"/>
      <c r="B33" s="36" t="s">
        <v>585</v>
      </c>
      <c r="C33" s="25"/>
      <c r="D33" s="26"/>
      <c r="E33" s="25"/>
      <c r="F33" s="26"/>
      <c r="G33" s="25"/>
      <c r="H33" s="39" t="s">
        <v>601</v>
      </c>
      <c r="I33" s="39" t="s">
        <v>14</v>
      </c>
      <c r="J33" s="26"/>
      <c r="K33" s="37" t="s">
        <v>6</v>
      </c>
      <c r="L33" s="27"/>
      <c r="M33" s="27"/>
      <c r="N33" s="26"/>
      <c r="O33" s="37" t="s">
        <v>22</v>
      </c>
      <c r="P33" s="39" t="s">
        <v>303</v>
      </c>
      <c r="Q33" s="39" t="s">
        <v>22</v>
      </c>
      <c r="R33" s="26"/>
    </row>
    <row r="34" spans="1:18" x14ac:dyDescent="0.2">
      <c r="A34" s="58" t="s">
        <v>602</v>
      </c>
      <c r="B34" s="24">
        <v>8</v>
      </c>
      <c r="C34" s="25">
        <v>1</v>
      </c>
      <c r="D34" s="26">
        <v>7</v>
      </c>
      <c r="E34" s="25">
        <v>6</v>
      </c>
      <c r="F34" s="26">
        <v>2</v>
      </c>
      <c r="G34" s="25">
        <v>6</v>
      </c>
      <c r="H34" s="27">
        <v>0</v>
      </c>
      <c r="I34" s="27">
        <v>1</v>
      </c>
      <c r="J34" s="26">
        <v>1</v>
      </c>
      <c r="K34" s="25">
        <v>7</v>
      </c>
      <c r="L34" s="27">
        <v>1</v>
      </c>
      <c r="M34" s="27">
        <v>0</v>
      </c>
      <c r="N34" s="26">
        <v>0</v>
      </c>
      <c r="O34" s="25">
        <v>0</v>
      </c>
      <c r="P34" s="27">
        <v>0</v>
      </c>
      <c r="Q34" s="27">
        <v>8</v>
      </c>
      <c r="R34" s="26">
        <v>0</v>
      </c>
    </row>
    <row r="35" spans="1:18" x14ac:dyDescent="0.2">
      <c r="A35" s="58"/>
      <c r="B35" s="32">
        <v>0.01</v>
      </c>
      <c r="C35" s="25">
        <v>0</v>
      </c>
      <c r="D35" s="34">
        <v>0.01</v>
      </c>
      <c r="E35" s="33">
        <v>0.01</v>
      </c>
      <c r="F35" s="26">
        <v>0</v>
      </c>
      <c r="G35" s="33">
        <v>0.08</v>
      </c>
      <c r="H35" s="27" t="s">
        <v>43</v>
      </c>
      <c r="I35" s="27">
        <v>0</v>
      </c>
      <c r="J35" s="26">
        <v>0</v>
      </c>
      <c r="K35" s="33">
        <v>0.01</v>
      </c>
      <c r="L35" s="35">
        <v>0.01</v>
      </c>
      <c r="M35" s="27" t="s">
        <v>43</v>
      </c>
      <c r="N35" s="26" t="s">
        <v>43</v>
      </c>
      <c r="O35" s="25" t="s">
        <v>43</v>
      </c>
      <c r="P35" s="27" t="s">
        <v>43</v>
      </c>
      <c r="Q35" s="35">
        <v>0.03</v>
      </c>
      <c r="R35" s="26" t="s">
        <v>43</v>
      </c>
    </row>
    <row r="36" spans="1:18" x14ac:dyDescent="0.2">
      <c r="A36" s="58"/>
      <c r="B36" s="36" t="s">
        <v>603</v>
      </c>
      <c r="C36" s="25"/>
      <c r="D36" s="38" t="s">
        <v>179</v>
      </c>
      <c r="E36" s="25"/>
      <c r="F36" s="26"/>
      <c r="G36" s="25"/>
      <c r="H36" s="27"/>
      <c r="I36" s="27"/>
      <c r="J36" s="26"/>
      <c r="K36" s="37" t="s">
        <v>6</v>
      </c>
      <c r="L36" s="27"/>
      <c r="M36" s="27"/>
      <c r="N36" s="26"/>
      <c r="O36" s="25"/>
      <c r="P36" s="27"/>
      <c r="Q36" s="39" t="s">
        <v>89</v>
      </c>
      <c r="R36" s="26"/>
    </row>
    <row r="37" spans="1:18" x14ac:dyDescent="0.2">
      <c r="A37" s="58" t="s">
        <v>604</v>
      </c>
      <c r="B37" s="24">
        <v>6</v>
      </c>
      <c r="C37" s="25">
        <v>6</v>
      </c>
      <c r="D37" s="26">
        <v>0</v>
      </c>
      <c r="E37" s="25">
        <v>6</v>
      </c>
      <c r="F37" s="26">
        <v>0</v>
      </c>
      <c r="G37" s="25">
        <v>0</v>
      </c>
      <c r="H37" s="27">
        <v>6</v>
      </c>
      <c r="I37" s="27">
        <v>0</v>
      </c>
      <c r="J37" s="26">
        <v>0</v>
      </c>
      <c r="K37" s="25">
        <v>0</v>
      </c>
      <c r="L37" s="27">
        <v>0</v>
      </c>
      <c r="M37" s="27">
        <v>6</v>
      </c>
      <c r="N37" s="26">
        <v>0</v>
      </c>
      <c r="O37" s="25">
        <v>0</v>
      </c>
      <c r="P37" s="27">
        <v>0</v>
      </c>
      <c r="Q37" s="27">
        <v>6</v>
      </c>
      <c r="R37" s="26">
        <v>0</v>
      </c>
    </row>
    <row r="38" spans="1:18" x14ac:dyDescent="0.2">
      <c r="A38" s="58"/>
      <c r="B38" s="32">
        <v>0.01</v>
      </c>
      <c r="C38" s="33">
        <v>0.01</v>
      </c>
      <c r="D38" s="26" t="s">
        <v>43</v>
      </c>
      <c r="E38" s="33">
        <v>0.01</v>
      </c>
      <c r="F38" s="26" t="s">
        <v>43</v>
      </c>
      <c r="G38" s="25" t="s">
        <v>43</v>
      </c>
      <c r="H38" s="35">
        <v>0.02</v>
      </c>
      <c r="I38" s="27" t="s">
        <v>43</v>
      </c>
      <c r="J38" s="26" t="s">
        <v>43</v>
      </c>
      <c r="K38" s="25" t="s">
        <v>43</v>
      </c>
      <c r="L38" s="27" t="s">
        <v>43</v>
      </c>
      <c r="M38" s="35">
        <v>0.05</v>
      </c>
      <c r="N38" s="26" t="s">
        <v>43</v>
      </c>
      <c r="O38" s="25" t="s">
        <v>43</v>
      </c>
      <c r="P38" s="27" t="s">
        <v>43</v>
      </c>
      <c r="Q38" s="35">
        <v>0.02</v>
      </c>
      <c r="R38" s="26" t="s">
        <v>43</v>
      </c>
    </row>
    <row r="39" spans="1:18" x14ac:dyDescent="0.2">
      <c r="A39" s="58"/>
      <c r="B39" s="36" t="s">
        <v>64</v>
      </c>
      <c r="C39" s="37" t="s">
        <v>374</v>
      </c>
      <c r="D39" s="26"/>
      <c r="E39" s="37" t="s">
        <v>45</v>
      </c>
      <c r="F39" s="26"/>
      <c r="G39" s="25"/>
      <c r="H39" s="39" t="s">
        <v>601</v>
      </c>
      <c r="I39" s="27"/>
      <c r="J39" s="26"/>
      <c r="K39" s="25"/>
      <c r="L39" s="27"/>
      <c r="M39" s="39" t="s">
        <v>47</v>
      </c>
      <c r="N39" s="26"/>
      <c r="O39" s="25"/>
      <c r="P39" s="27"/>
      <c r="Q39" s="39" t="s">
        <v>605</v>
      </c>
      <c r="R39" s="26"/>
    </row>
    <row r="40" spans="1:18" x14ac:dyDescent="0.2">
      <c r="A40" s="58" t="s">
        <v>49</v>
      </c>
      <c r="B40" s="24">
        <v>1010</v>
      </c>
      <c r="C40" s="25">
        <v>512</v>
      </c>
      <c r="D40" s="26">
        <v>498</v>
      </c>
      <c r="E40" s="25">
        <v>481</v>
      </c>
      <c r="F40" s="26">
        <v>529</v>
      </c>
      <c r="G40" s="25">
        <v>81</v>
      </c>
      <c r="H40" s="27">
        <v>298</v>
      </c>
      <c r="I40" s="27">
        <v>266</v>
      </c>
      <c r="J40" s="26">
        <v>365</v>
      </c>
      <c r="K40" s="25">
        <v>706</v>
      </c>
      <c r="L40" s="27">
        <v>107</v>
      </c>
      <c r="M40" s="27">
        <v>120</v>
      </c>
      <c r="N40" s="26">
        <v>78</v>
      </c>
      <c r="O40" s="25">
        <v>180</v>
      </c>
      <c r="P40" s="27">
        <v>277</v>
      </c>
      <c r="Q40" s="27">
        <v>263</v>
      </c>
      <c r="R40" s="26">
        <v>290</v>
      </c>
    </row>
    <row r="41" spans="1:18" ht="13.5" thickBot="1" x14ac:dyDescent="0.25">
      <c r="A41" s="59"/>
      <c r="B41" s="40">
        <v>1</v>
      </c>
      <c r="C41" s="41">
        <v>1</v>
      </c>
      <c r="D41" s="42">
        <v>1</v>
      </c>
      <c r="E41" s="41">
        <v>1</v>
      </c>
      <c r="F41" s="42">
        <v>1</v>
      </c>
      <c r="G41" s="41">
        <v>1</v>
      </c>
      <c r="H41" s="43">
        <v>1</v>
      </c>
      <c r="I41" s="43">
        <v>1</v>
      </c>
      <c r="J41" s="42">
        <v>1</v>
      </c>
      <c r="K41" s="41">
        <v>1</v>
      </c>
      <c r="L41" s="43">
        <v>1</v>
      </c>
      <c r="M41" s="43">
        <v>1</v>
      </c>
      <c r="N41" s="42">
        <v>1</v>
      </c>
      <c r="O41" s="41">
        <v>1</v>
      </c>
      <c r="P41" s="43">
        <v>1</v>
      </c>
      <c r="Q41" s="43">
        <v>1</v>
      </c>
      <c r="R41" s="42">
        <v>1</v>
      </c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4" display="Back to ToC" xr:uid="{2D0A826F-C7FC-4A2C-9750-275FDC1527CE}"/>
  </hyperlinks>
  <pageMargins left="0.7" right="0.7" top="0.75" bottom="0.75" header="0.3" footer="0.3"/>
  <drawing r:id="rId1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5CDBBC-E68F-430A-9D9E-CE375BF65B2B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606</v>
      </c>
    </row>
    <row r="9" spans="1:18" x14ac:dyDescent="0.2">
      <c r="A9" s="45" t="s">
        <v>607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608</v>
      </c>
      <c r="B22" s="24">
        <v>79</v>
      </c>
      <c r="C22" s="25">
        <v>31</v>
      </c>
      <c r="D22" s="26">
        <v>48</v>
      </c>
      <c r="E22" s="25">
        <v>29</v>
      </c>
      <c r="F22" s="26">
        <v>51</v>
      </c>
      <c r="G22" s="25">
        <v>19</v>
      </c>
      <c r="H22" s="27">
        <v>28</v>
      </c>
      <c r="I22" s="27">
        <v>13</v>
      </c>
      <c r="J22" s="26">
        <v>20</v>
      </c>
      <c r="K22" s="25">
        <v>59</v>
      </c>
      <c r="L22" s="27">
        <v>14</v>
      </c>
      <c r="M22" s="27">
        <v>2</v>
      </c>
      <c r="N22" s="26">
        <v>5</v>
      </c>
      <c r="O22" s="25">
        <v>28</v>
      </c>
      <c r="P22" s="27">
        <v>28</v>
      </c>
      <c r="Q22" s="27">
        <v>17</v>
      </c>
      <c r="R22" s="26">
        <v>6</v>
      </c>
    </row>
    <row r="23" spans="1:18" x14ac:dyDescent="0.2">
      <c r="A23" s="58"/>
      <c r="B23" s="32">
        <v>0.08</v>
      </c>
      <c r="C23" s="33">
        <v>0.06</v>
      </c>
      <c r="D23" s="34">
        <v>0.1</v>
      </c>
      <c r="E23" s="33">
        <v>0.06</v>
      </c>
      <c r="F23" s="34">
        <v>0.1</v>
      </c>
      <c r="G23" s="33">
        <v>0.23</v>
      </c>
      <c r="H23" s="35">
        <v>0.09</v>
      </c>
      <c r="I23" s="35">
        <v>0.05</v>
      </c>
      <c r="J23" s="34">
        <v>0.05</v>
      </c>
      <c r="K23" s="33">
        <v>0.08</v>
      </c>
      <c r="L23" s="35">
        <v>0.13</v>
      </c>
      <c r="M23" s="35">
        <v>0.02</v>
      </c>
      <c r="N23" s="34">
        <v>0.06</v>
      </c>
      <c r="O23" s="33">
        <v>0.16</v>
      </c>
      <c r="P23" s="35">
        <v>0.1</v>
      </c>
      <c r="Q23" s="35">
        <v>0.06</v>
      </c>
      <c r="R23" s="34">
        <v>0.02</v>
      </c>
    </row>
    <row r="24" spans="1:18" x14ac:dyDescent="0.2">
      <c r="A24" s="58"/>
      <c r="B24" s="36" t="s">
        <v>609</v>
      </c>
      <c r="C24" s="25"/>
      <c r="D24" s="26"/>
      <c r="E24" s="25"/>
      <c r="F24" s="26"/>
      <c r="G24" s="25"/>
      <c r="H24" s="27"/>
      <c r="I24" s="27"/>
      <c r="J24" s="26"/>
      <c r="K24" s="37" t="s">
        <v>6</v>
      </c>
      <c r="L24" s="39" t="s">
        <v>85</v>
      </c>
      <c r="M24" s="27"/>
      <c r="N24" s="26"/>
      <c r="O24" s="37" t="s">
        <v>183</v>
      </c>
      <c r="P24" s="39" t="s">
        <v>22</v>
      </c>
      <c r="Q24" s="39" t="s">
        <v>73</v>
      </c>
      <c r="R24" s="26"/>
    </row>
    <row r="25" spans="1:18" ht="25.5" x14ac:dyDescent="0.2">
      <c r="A25" s="58" t="s">
        <v>610</v>
      </c>
      <c r="B25" s="24">
        <v>142</v>
      </c>
      <c r="C25" s="25">
        <v>56</v>
      </c>
      <c r="D25" s="26">
        <v>86</v>
      </c>
      <c r="E25" s="25">
        <v>67</v>
      </c>
      <c r="F25" s="26">
        <v>74</v>
      </c>
      <c r="G25" s="25">
        <v>10</v>
      </c>
      <c r="H25" s="27">
        <v>35</v>
      </c>
      <c r="I25" s="27">
        <v>47</v>
      </c>
      <c r="J25" s="26">
        <v>50</v>
      </c>
      <c r="K25" s="25">
        <v>85</v>
      </c>
      <c r="L25" s="27">
        <v>19</v>
      </c>
      <c r="M25" s="27">
        <v>25</v>
      </c>
      <c r="N25" s="26">
        <v>12</v>
      </c>
      <c r="O25" s="25">
        <v>29</v>
      </c>
      <c r="P25" s="27">
        <v>33</v>
      </c>
      <c r="Q25" s="27">
        <v>43</v>
      </c>
      <c r="R25" s="26">
        <v>37</v>
      </c>
    </row>
    <row r="26" spans="1:18" x14ac:dyDescent="0.2">
      <c r="A26" s="58"/>
      <c r="B26" s="32">
        <v>0.14000000000000001</v>
      </c>
      <c r="C26" s="33">
        <v>0.11</v>
      </c>
      <c r="D26" s="34">
        <v>0.17</v>
      </c>
      <c r="E26" s="33">
        <v>0.14000000000000001</v>
      </c>
      <c r="F26" s="34">
        <v>0.14000000000000001</v>
      </c>
      <c r="G26" s="33">
        <v>0.12</v>
      </c>
      <c r="H26" s="35">
        <v>0.12</v>
      </c>
      <c r="I26" s="35">
        <v>0.18</v>
      </c>
      <c r="J26" s="34">
        <v>0.14000000000000001</v>
      </c>
      <c r="K26" s="33">
        <v>0.12</v>
      </c>
      <c r="L26" s="35">
        <v>0.18</v>
      </c>
      <c r="M26" s="35">
        <v>0.21</v>
      </c>
      <c r="N26" s="34">
        <v>0.16</v>
      </c>
      <c r="O26" s="33">
        <v>0.16</v>
      </c>
      <c r="P26" s="35">
        <v>0.12</v>
      </c>
      <c r="Q26" s="35">
        <v>0.16</v>
      </c>
      <c r="R26" s="34">
        <v>0.13</v>
      </c>
    </row>
    <row r="27" spans="1:18" x14ac:dyDescent="0.2">
      <c r="A27" s="58"/>
      <c r="B27" s="36" t="s">
        <v>302</v>
      </c>
      <c r="C27" s="25"/>
      <c r="D27" s="38" t="s">
        <v>114</v>
      </c>
      <c r="E27" s="25"/>
      <c r="F27" s="26"/>
      <c r="G27" s="25"/>
      <c r="H27" s="27"/>
      <c r="I27" s="39" t="s">
        <v>6</v>
      </c>
      <c r="J27" s="26"/>
      <c r="K27" s="25"/>
      <c r="L27" s="27"/>
      <c r="M27" s="27"/>
      <c r="N27" s="26"/>
      <c r="O27" s="25"/>
      <c r="P27" s="27"/>
      <c r="Q27" s="27"/>
      <c r="R27" s="26"/>
    </row>
    <row r="28" spans="1:18" ht="25.5" x14ac:dyDescent="0.2">
      <c r="A28" s="58" t="s">
        <v>611</v>
      </c>
      <c r="B28" s="24">
        <v>220</v>
      </c>
      <c r="C28" s="25">
        <v>99</v>
      </c>
      <c r="D28" s="26">
        <v>121</v>
      </c>
      <c r="E28" s="25">
        <v>103</v>
      </c>
      <c r="F28" s="26">
        <v>118</v>
      </c>
      <c r="G28" s="25">
        <v>13</v>
      </c>
      <c r="H28" s="27">
        <v>56</v>
      </c>
      <c r="I28" s="27">
        <v>51</v>
      </c>
      <c r="J28" s="26">
        <v>101</v>
      </c>
      <c r="K28" s="25">
        <v>156</v>
      </c>
      <c r="L28" s="27">
        <v>26</v>
      </c>
      <c r="M28" s="27">
        <v>19</v>
      </c>
      <c r="N28" s="26">
        <v>19</v>
      </c>
      <c r="O28" s="25">
        <v>16</v>
      </c>
      <c r="P28" s="27">
        <v>65</v>
      </c>
      <c r="Q28" s="27">
        <v>55</v>
      </c>
      <c r="R28" s="26">
        <v>84</v>
      </c>
    </row>
    <row r="29" spans="1:18" x14ac:dyDescent="0.2">
      <c r="A29" s="58"/>
      <c r="B29" s="32">
        <v>0.22</v>
      </c>
      <c r="C29" s="33">
        <v>0.19</v>
      </c>
      <c r="D29" s="34">
        <v>0.24</v>
      </c>
      <c r="E29" s="33">
        <v>0.21</v>
      </c>
      <c r="F29" s="34">
        <v>0.22</v>
      </c>
      <c r="G29" s="33">
        <v>0.15</v>
      </c>
      <c r="H29" s="35">
        <v>0.19</v>
      </c>
      <c r="I29" s="35">
        <v>0.19</v>
      </c>
      <c r="J29" s="34">
        <v>0.28000000000000003</v>
      </c>
      <c r="K29" s="33">
        <v>0.22</v>
      </c>
      <c r="L29" s="35">
        <v>0.24</v>
      </c>
      <c r="M29" s="35">
        <v>0.16</v>
      </c>
      <c r="N29" s="34">
        <v>0.25</v>
      </c>
      <c r="O29" s="33">
        <v>0.09</v>
      </c>
      <c r="P29" s="35">
        <v>0.23</v>
      </c>
      <c r="Q29" s="35">
        <v>0.21</v>
      </c>
      <c r="R29" s="34">
        <v>0.28999999999999998</v>
      </c>
    </row>
    <row r="30" spans="1:18" x14ac:dyDescent="0.2">
      <c r="A30" s="58"/>
      <c r="B30" s="36" t="s">
        <v>19</v>
      </c>
      <c r="C30" s="25"/>
      <c r="D30" s="26"/>
      <c r="E30" s="25"/>
      <c r="F30" s="26"/>
      <c r="G30" s="25"/>
      <c r="H30" s="27"/>
      <c r="I30" s="27"/>
      <c r="J30" s="38" t="s">
        <v>251</v>
      </c>
      <c r="K30" s="25"/>
      <c r="L30" s="27"/>
      <c r="M30" s="27"/>
      <c r="N30" s="26"/>
      <c r="O30" s="25"/>
      <c r="P30" s="39" t="s">
        <v>19</v>
      </c>
      <c r="Q30" s="39" t="s">
        <v>19</v>
      </c>
      <c r="R30" s="38" t="s">
        <v>231</v>
      </c>
    </row>
    <row r="31" spans="1:18" x14ac:dyDescent="0.2">
      <c r="A31" s="58" t="s">
        <v>612</v>
      </c>
      <c r="B31" s="24">
        <v>564</v>
      </c>
      <c r="C31" s="25">
        <v>321</v>
      </c>
      <c r="D31" s="26">
        <v>243</v>
      </c>
      <c r="E31" s="25">
        <v>279</v>
      </c>
      <c r="F31" s="26">
        <v>285</v>
      </c>
      <c r="G31" s="25">
        <v>37</v>
      </c>
      <c r="H31" s="27">
        <v>179</v>
      </c>
      <c r="I31" s="27">
        <v>154</v>
      </c>
      <c r="J31" s="26">
        <v>194</v>
      </c>
      <c r="K31" s="25">
        <v>402</v>
      </c>
      <c r="L31" s="27">
        <v>48</v>
      </c>
      <c r="M31" s="27">
        <v>74</v>
      </c>
      <c r="N31" s="26">
        <v>41</v>
      </c>
      <c r="O31" s="25">
        <v>105</v>
      </c>
      <c r="P31" s="27">
        <v>151</v>
      </c>
      <c r="Q31" s="27">
        <v>147</v>
      </c>
      <c r="R31" s="26">
        <v>161</v>
      </c>
    </row>
    <row r="32" spans="1:18" x14ac:dyDescent="0.2">
      <c r="A32" s="58"/>
      <c r="B32" s="32">
        <v>0.56000000000000005</v>
      </c>
      <c r="C32" s="33">
        <v>0.63</v>
      </c>
      <c r="D32" s="34">
        <v>0.49</v>
      </c>
      <c r="E32" s="33">
        <v>0.57999999999999996</v>
      </c>
      <c r="F32" s="34">
        <v>0.54</v>
      </c>
      <c r="G32" s="33">
        <v>0.46</v>
      </c>
      <c r="H32" s="35">
        <v>0.6</v>
      </c>
      <c r="I32" s="35">
        <v>0.57999999999999996</v>
      </c>
      <c r="J32" s="34">
        <v>0.53</v>
      </c>
      <c r="K32" s="33">
        <v>0.56999999999999995</v>
      </c>
      <c r="L32" s="35">
        <v>0.45</v>
      </c>
      <c r="M32" s="35">
        <v>0.62</v>
      </c>
      <c r="N32" s="34">
        <v>0.53</v>
      </c>
      <c r="O32" s="33">
        <v>0.57999999999999996</v>
      </c>
      <c r="P32" s="35">
        <v>0.55000000000000004</v>
      </c>
      <c r="Q32" s="35">
        <v>0.56000000000000005</v>
      </c>
      <c r="R32" s="34">
        <v>0.56000000000000005</v>
      </c>
    </row>
    <row r="33" spans="1:18" x14ac:dyDescent="0.2">
      <c r="A33" s="58"/>
      <c r="B33" s="36" t="s">
        <v>8</v>
      </c>
      <c r="C33" s="37" t="s">
        <v>119</v>
      </c>
      <c r="D33" s="26"/>
      <c r="E33" s="25"/>
      <c r="F33" s="26"/>
      <c r="G33" s="25"/>
      <c r="H33" s="27"/>
      <c r="I33" s="27"/>
      <c r="J33" s="26"/>
      <c r="K33" s="37" t="s">
        <v>6</v>
      </c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613</v>
      </c>
      <c r="B34" s="24">
        <v>4</v>
      </c>
      <c r="C34" s="25">
        <v>4</v>
      </c>
      <c r="D34" s="26">
        <v>0</v>
      </c>
      <c r="E34" s="25">
        <v>4</v>
      </c>
      <c r="F34" s="26">
        <v>1</v>
      </c>
      <c r="G34" s="25">
        <v>3</v>
      </c>
      <c r="H34" s="27">
        <v>0</v>
      </c>
      <c r="I34" s="27">
        <v>1</v>
      </c>
      <c r="J34" s="26">
        <v>1</v>
      </c>
      <c r="K34" s="25">
        <v>4</v>
      </c>
      <c r="L34" s="27">
        <v>0</v>
      </c>
      <c r="M34" s="27">
        <v>0</v>
      </c>
      <c r="N34" s="26">
        <v>0</v>
      </c>
      <c r="O34" s="25">
        <v>3</v>
      </c>
      <c r="P34" s="27">
        <v>0</v>
      </c>
      <c r="Q34" s="27">
        <v>1</v>
      </c>
      <c r="R34" s="26">
        <v>1</v>
      </c>
    </row>
    <row r="35" spans="1:18" x14ac:dyDescent="0.2">
      <c r="A35" s="58"/>
      <c r="B35" s="24">
        <v>0</v>
      </c>
      <c r="C35" s="33">
        <v>0.01</v>
      </c>
      <c r="D35" s="26" t="s">
        <v>43</v>
      </c>
      <c r="E35" s="33">
        <v>0.01</v>
      </c>
      <c r="F35" s="26">
        <v>0</v>
      </c>
      <c r="G35" s="33">
        <v>0.04</v>
      </c>
      <c r="H35" s="27" t="s">
        <v>43</v>
      </c>
      <c r="I35" s="27">
        <v>0</v>
      </c>
      <c r="J35" s="26">
        <v>0</v>
      </c>
      <c r="K35" s="33">
        <v>0.01</v>
      </c>
      <c r="L35" s="27" t="s">
        <v>43</v>
      </c>
      <c r="M35" s="27" t="s">
        <v>43</v>
      </c>
      <c r="N35" s="26" t="s">
        <v>43</v>
      </c>
      <c r="O35" s="33">
        <v>0.02</v>
      </c>
      <c r="P35" s="27" t="s">
        <v>43</v>
      </c>
      <c r="Q35" s="27">
        <v>0</v>
      </c>
      <c r="R35" s="26">
        <v>0</v>
      </c>
    </row>
    <row r="36" spans="1:18" x14ac:dyDescent="0.2">
      <c r="A36" s="58"/>
      <c r="B36" s="24"/>
      <c r="C36" s="25"/>
      <c r="D36" s="26"/>
      <c r="E36" s="25"/>
      <c r="F36" s="26"/>
      <c r="G36" s="25"/>
      <c r="H36" s="27"/>
      <c r="I36" s="27"/>
      <c r="J36" s="26"/>
      <c r="K36" s="37" t="s">
        <v>6</v>
      </c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49</v>
      </c>
      <c r="B37" s="24">
        <v>1010</v>
      </c>
      <c r="C37" s="25">
        <v>512</v>
      </c>
      <c r="D37" s="26">
        <v>498</v>
      </c>
      <c r="E37" s="25">
        <v>481</v>
      </c>
      <c r="F37" s="26">
        <v>529</v>
      </c>
      <c r="G37" s="25">
        <v>81</v>
      </c>
      <c r="H37" s="27">
        <v>298</v>
      </c>
      <c r="I37" s="27">
        <v>266</v>
      </c>
      <c r="J37" s="26">
        <v>365</v>
      </c>
      <c r="K37" s="25">
        <v>706</v>
      </c>
      <c r="L37" s="27">
        <v>107</v>
      </c>
      <c r="M37" s="27">
        <v>120</v>
      </c>
      <c r="N37" s="26">
        <v>78</v>
      </c>
      <c r="O37" s="25">
        <v>180</v>
      </c>
      <c r="P37" s="27">
        <v>277</v>
      </c>
      <c r="Q37" s="27">
        <v>263</v>
      </c>
      <c r="R37" s="26">
        <v>290</v>
      </c>
    </row>
    <row r="38" spans="1:18" ht="13.5" thickBot="1" x14ac:dyDescent="0.25">
      <c r="A38" s="59"/>
      <c r="B38" s="40">
        <v>1</v>
      </c>
      <c r="C38" s="41">
        <v>1</v>
      </c>
      <c r="D38" s="42">
        <v>1</v>
      </c>
      <c r="E38" s="41">
        <v>1</v>
      </c>
      <c r="F38" s="42">
        <v>1</v>
      </c>
      <c r="G38" s="41">
        <v>1</v>
      </c>
      <c r="H38" s="43">
        <v>1</v>
      </c>
      <c r="I38" s="43">
        <v>1</v>
      </c>
      <c r="J38" s="42">
        <v>1</v>
      </c>
      <c r="K38" s="41">
        <v>1</v>
      </c>
      <c r="L38" s="43">
        <v>1</v>
      </c>
      <c r="M38" s="43">
        <v>1</v>
      </c>
      <c r="N38" s="42">
        <v>1</v>
      </c>
      <c r="O38" s="41">
        <v>1</v>
      </c>
      <c r="P38" s="43">
        <v>1</v>
      </c>
      <c r="Q38" s="43">
        <v>1</v>
      </c>
      <c r="R38" s="42">
        <v>1</v>
      </c>
    </row>
    <row r="39" spans="1:18" x14ac:dyDescent="0.2">
      <c r="A39" s="60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5" display="Back to ToC" xr:uid="{68C6864A-2EEB-4020-8C7B-3C5F4BE6C334}"/>
  </hyperlinks>
  <pageMargins left="0.7" right="0.7" top="0.75" bottom="0.75" header="0.3" footer="0.3"/>
  <drawing r:id="rId1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66ADBCC-BD35-4404-B02B-574872A1C47B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614</v>
      </c>
    </row>
    <row r="9" spans="1:18" x14ac:dyDescent="0.2">
      <c r="A9" s="45" t="s">
        <v>615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616</v>
      </c>
      <c r="B22" s="24">
        <v>270</v>
      </c>
      <c r="C22" s="25">
        <v>95</v>
      </c>
      <c r="D22" s="26">
        <v>176</v>
      </c>
      <c r="E22" s="25">
        <v>97</v>
      </c>
      <c r="F22" s="26">
        <v>173</v>
      </c>
      <c r="G22" s="25">
        <v>28</v>
      </c>
      <c r="H22" s="27">
        <v>80</v>
      </c>
      <c r="I22" s="27">
        <v>69</v>
      </c>
      <c r="J22" s="26">
        <v>93</v>
      </c>
      <c r="K22" s="25">
        <v>190</v>
      </c>
      <c r="L22" s="27">
        <v>49</v>
      </c>
      <c r="M22" s="27">
        <v>18</v>
      </c>
      <c r="N22" s="26">
        <v>14</v>
      </c>
      <c r="O22" s="25">
        <v>112</v>
      </c>
      <c r="P22" s="27">
        <v>86</v>
      </c>
      <c r="Q22" s="27">
        <v>50</v>
      </c>
      <c r="R22" s="26">
        <v>22</v>
      </c>
    </row>
    <row r="23" spans="1:18" x14ac:dyDescent="0.2">
      <c r="A23" s="58"/>
      <c r="B23" s="32">
        <v>0.27</v>
      </c>
      <c r="C23" s="33">
        <v>0.19</v>
      </c>
      <c r="D23" s="34">
        <v>0.35</v>
      </c>
      <c r="E23" s="33">
        <v>0.2</v>
      </c>
      <c r="F23" s="34">
        <v>0.33</v>
      </c>
      <c r="G23" s="33">
        <v>0.35</v>
      </c>
      <c r="H23" s="35">
        <v>0.27</v>
      </c>
      <c r="I23" s="35">
        <v>0.26</v>
      </c>
      <c r="J23" s="34">
        <v>0.25</v>
      </c>
      <c r="K23" s="33">
        <v>0.27</v>
      </c>
      <c r="L23" s="35">
        <v>0.46</v>
      </c>
      <c r="M23" s="35">
        <v>0.15</v>
      </c>
      <c r="N23" s="34">
        <v>0.18</v>
      </c>
      <c r="O23" s="33">
        <v>0.62</v>
      </c>
      <c r="P23" s="35">
        <v>0.31</v>
      </c>
      <c r="Q23" s="35">
        <v>0.19</v>
      </c>
      <c r="R23" s="34">
        <v>0.08</v>
      </c>
    </row>
    <row r="24" spans="1:18" x14ac:dyDescent="0.2">
      <c r="A24" s="58"/>
      <c r="B24" s="36" t="s">
        <v>617</v>
      </c>
      <c r="C24" s="25"/>
      <c r="D24" s="38" t="s">
        <v>114</v>
      </c>
      <c r="E24" s="25"/>
      <c r="F24" s="38" t="s">
        <v>33</v>
      </c>
      <c r="G24" s="25"/>
      <c r="H24" s="27"/>
      <c r="I24" s="27"/>
      <c r="J24" s="26"/>
      <c r="K24" s="25"/>
      <c r="L24" s="39" t="s">
        <v>344</v>
      </c>
      <c r="M24" s="27"/>
      <c r="N24" s="26"/>
      <c r="O24" s="37" t="s">
        <v>130</v>
      </c>
      <c r="P24" s="39" t="s">
        <v>618</v>
      </c>
      <c r="Q24" s="39" t="s">
        <v>22</v>
      </c>
      <c r="R24" s="26"/>
    </row>
    <row r="25" spans="1:18" x14ac:dyDescent="0.2">
      <c r="A25" s="58" t="s">
        <v>619</v>
      </c>
      <c r="B25" s="24">
        <v>445</v>
      </c>
      <c r="C25" s="25">
        <v>193</v>
      </c>
      <c r="D25" s="26">
        <v>251</v>
      </c>
      <c r="E25" s="25">
        <v>230</v>
      </c>
      <c r="F25" s="26">
        <v>215</v>
      </c>
      <c r="G25" s="25">
        <v>28</v>
      </c>
      <c r="H25" s="27">
        <v>146</v>
      </c>
      <c r="I25" s="27">
        <v>116</v>
      </c>
      <c r="J25" s="26">
        <v>155</v>
      </c>
      <c r="K25" s="25">
        <v>331</v>
      </c>
      <c r="L25" s="27">
        <v>39</v>
      </c>
      <c r="M25" s="27">
        <v>47</v>
      </c>
      <c r="N25" s="26">
        <v>28</v>
      </c>
      <c r="O25" s="25">
        <v>46</v>
      </c>
      <c r="P25" s="27">
        <v>135</v>
      </c>
      <c r="Q25" s="27">
        <v>131</v>
      </c>
      <c r="R25" s="26">
        <v>133</v>
      </c>
    </row>
    <row r="26" spans="1:18" x14ac:dyDescent="0.2">
      <c r="A26" s="58"/>
      <c r="B26" s="32">
        <v>0.44</v>
      </c>
      <c r="C26" s="33">
        <v>0.38</v>
      </c>
      <c r="D26" s="34">
        <v>0.5</v>
      </c>
      <c r="E26" s="33">
        <v>0.48</v>
      </c>
      <c r="F26" s="34">
        <v>0.41</v>
      </c>
      <c r="G26" s="33">
        <v>0.34</v>
      </c>
      <c r="H26" s="35">
        <v>0.49</v>
      </c>
      <c r="I26" s="35">
        <v>0.44</v>
      </c>
      <c r="J26" s="34">
        <v>0.42</v>
      </c>
      <c r="K26" s="33">
        <v>0.47</v>
      </c>
      <c r="L26" s="35">
        <v>0.37</v>
      </c>
      <c r="M26" s="35">
        <v>0.39</v>
      </c>
      <c r="N26" s="34">
        <v>0.36</v>
      </c>
      <c r="O26" s="33">
        <v>0.25</v>
      </c>
      <c r="P26" s="35">
        <v>0.49</v>
      </c>
      <c r="Q26" s="35">
        <v>0.5</v>
      </c>
      <c r="R26" s="34">
        <v>0.46</v>
      </c>
    </row>
    <row r="27" spans="1:18" x14ac:dyDescent="0.2">
      <c r="A27" s="58"/>
      <c r="B27" s="36" t="s">
        <v>620</v>
      </c>
      <c r="C27" s="25"/>
      <c r="D27" s="38" t="s">
        <v>114</v>
      </c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39" t="s">
        <v>19</v>
      </c>
      <c r="Q27" s="39" t="s">
        <v>19</v>
      </c>
      <c r="R27" s="38" t="s">
        <v>19</v>
      </c>
    </row>
    <row r="28" spans="1:18" x14ac:dyDescent="0.2">
      <c r="A28" s="58" t="s">
        <v>621</v>
      </c>
      <c r="B28" s="24">
        <v>161</v>
      </c>
      <c r="C28" s="25">
        <v>106</v>
      </c>
      <c r="D28" s="26">
        <v>55</v>
      </c>
      <c r="E28" s="25">
        <v>79</v>
      </c>
      <c r="F28" s="26">
        <v>82</v>
      </c>
      <c r="G28" s="25">
        <v>18</v>
      </c>
      <c r="H28" s="27">
        <v>52</v>
      </c>
      <c r="I28" s="27">
        <v>42</v>
      </c>
      <c r="J28" s="26">
        <v>49</v>
      </c>
      <c r="K28" s="25">
        <v>96</v>
      </c>
      <c r="L28" s="27">
        <v>13</v>
      </c>
      <c r="M28" s="27">
        <v>36</v>
      </c>
      <c r="N28" s="26">
        <v>15</v>
      </c>
      <c r="O28" s="25">
        <v>12</v>
      </c>
      <c r="P28" s="27">
        <v>45</v>
      </c>
      <c r="Q28" s="27">
        <v>45</v>
      </c>
      <c r="R28" s="26">
        <v>59</v>
      </c>
    </row>
    <row r="29" spans="1:18" x14ac:dyDescent="0.2">
      <c r="A29" s="58"/>
      <c r="B29" s="32">
        <v>0.16</v>
      </c>
      <c r="C29" s="33">
        <v>0.21</v>
      </c>
      <c r="D29" s="34">
        <v>0.11</v>
      </c>
      <c r="E29" s="33">
        <v>0.17</v>
      </c>
      <c r="F29" s="34">
        <v>0.15</v>
      </c>
      <c r="G29" s="33">
        <v>0.22</v>
      </c>
      <c r="H29" s="35">
        <v>0.17</v>
      </c>
      <c r="I29" s="35">
        <v>0.16</v>
      </c>
      <c r="J29" s="34">
        <v>0.14000000000000001</v>
      </c>
      <c r="K29" s="33">
        <v>0.14000000000000001</v>
      </c>
      <c r="L29" s="35">
        <v>0.13</v>
      </c>
      <c r="M29" s="35">
        <v>0.3</v>
      </c>
      <c r="N29" s="34">
        <v>0.19</v>
      </c>
      <c r="O29" s="33">
        <v>7.0000000000000007E-2</v>
      </c>
      <c r="P29" s="35">
        <v>0.16</v>
      </c>
      <c r="Q29" s="35">
        <v>0.17</v>
      </c>
      <c r="R29" s="34">
        <v>0.21</v>
      </c>
    </row>
    <row r="30" spans="1:18" x14ac:dyDescent="0.2">
      <c r="A30" s="58"/>
      <c r="B30" s="36" t="s">
        <v>622</v>
      </c>
      <c r="C30" s="37" t="s">
        <v>119</v>
      </c>
      <c r="D30" s="26"/>
      <c r="E30" s="25"/>
      <c r="F30" s="26"/>
      <c r="G30" s="25"/>
      <c r="H30" s="27"/>
      <c r="I30" s="27"/>
      <c r="J30" s="26"/>
      <c r="K30" s="25"/>
      <c r="L30" s="27"/>
      <c r="M30" s="39" t="s">
        <v>491</v>
      </c>
      <c r="N30" s="26"/>
      <c r="O30" s="25"/>
      <c r="P30" s="39" t="s">
        <v>19</v>
      </c>
      <c r="Q30" s="39" t="s">
        <v>19</v>
      </c>
      <c r="R30" s="38" t="s">
        <v>231</v>
      </c>
    </row>
    <row r="31" spans="1:18" x14ac:dyDescent="0.2">
      <c r="A31" s="58" t="s">
        <v>623</v>
      </c>
      <c r="B31" s="24">
        <v>71</v>
      </c>
      <c r="C31" s="25">
        <v>64</v>
      </c>
      <c r="D31" s="26">
        <v>8</v>
      </c>
      <c r="E31" s="25">
        <v>37</v>
      </c>
      <c r="F31" s="26">
        <v>35</v>
      </c>
      <c r="G31" s="25">
        <v>5</v>
      </c>
      <c r="H31" s="27">
        <v>3</v>
      </c>
      <c r="I31" s="27">
        <v>19</v>
      </c>
      <c r="J31" s="26">
        <v>44</v>
      </c>
      <c r="K31" s="25">
        <v>46</v>
      </c>
      <c r="L31" s="27">
        <v>2</v>
      </c>
      <c r="M31" s="27">
        <v>5</v>
      </c>
      <c r="N31" s="26">
        <v>18</v>
      </c>
      <c r="O31" s="25">
        <v>4</v>
      </c>
      <c r="P31" s="27">
        <v>7</v>
      </c>
      <c r="Q31" s="27">
        <v>18</v>
      </c>
      <c r="R31" s="26">
        <v>42</v>
      </c>
    </row>
    <row r="32" spans="1:18" x14ac:dyDescent="0.2">
      <c r="A32" s="58"/>
      <c r="B32" s="32">
        <v>7.0000000000000007E-2</v>
      </c>
      <c r="C32" s="33">
        <v>0.12</v>
      </c>
      <c r="D32" s="34">
        <v>0.02</v>
      </c>
      <c r="E32" s="33">
        <v>0.08</v>
      </c>
      <c r="F32" s="34">
        <v>7.0000000000000007E-2</v>
      </c>
      <c r="G32" s="33">
        <v>0.06</v>
      </c>
      <c r="H32" s="35">
        <v>0.01</v>
      </c>
      <c r="I32" s="35">
        <v>7.0000000000000007E-2</v>
      </c>
      <c r="J32" s="34">
        <v>0.12</v>
      </c>
      <c r="K32" s="33">
        <v>0.06</v>
      </c>
      <c r="L32" s="35">
        <v>0.02</v>
      </c>
      <c r="M32" s="35">
        <v>0.04</v>
      </c>
      <c r="N32" s="34">
        <v>0.24</v>
      </c>
      <c r="O32" s="33">
        <v>0.02</v>
      </c>
      <c r="P32" s="35">
        <v>0.03</v>
      </c>
      <c r="Q32" s="35">
        <v>7.0000000000000007E-2</v>
      </c>
      <c r="R32" s="34">
        <v>0.15</v>
      </c>
    </row>
    <row r="33" spans="1:18" x14ac:dyDescent="0.2">
      <c r="A33" s="58"/>
      <c r="B33" s="36" t="s">
        <v>624</v>
      </c>
      <c r="C33" s="37" t="s">
        <v>119</v>
      </c>
      <c r="D33" s="26"/>
      <c r="E33" s="25"/>
      <c r="F33" s="26"/>
      <c r="G33" s="25"/>
      <c r="H33" s="27"/>
      <c r="I33" s="39" t="s">
        <v>12</v>
      </c>
      <c r="J33" s="38" t="s">
        <v>259</v>
      </c>
      <c r="K33" s="25"/>
      <c r="L33" s="27"/>
      <c r="M33" s="27"/>
      <c r="N33" s="38" t="s">
        <v>347</v>
      </c>
      <c r="O33" s="25"/>
      <c r="P33" s="27"/>
      <c r="Q33" s="27"/>
      <c r="R33" s="38" t="s">
        <v>293</v>
      </c>
    </row>
    <row r="34" spans="1:18" x14ac:dyDescent="0.2">
      <c r="A34" s="58" t="s">
        <v>625</v>
      </c>
      <c r="B34" s="24">
        <v>32</v>
      </c>
      <c r="C34" s="25">
        <v>26</v>
      </c>
      <c r="D34" s="26">
        <v>6</v>
      </c>
      <c r="E34" s="25">
        <v>22</v>
      </c>
      <c r="F34" s="26">
        <v>10</v>
      </c>
      <c r="G34" s="25">
        <v>0</v>
      </c>
      <c r="H34" s="27">
        <v>12</v>
      </c>
      <c r="I34" s="27">
        <v>9</v>
      </c>
      <c r="J34" s="26">
        <v>10</v>
      </c>
      <c r="K34" s="25">
        <v>19</v>
      </c>
      <c r="L34" s="27">
        <v>0</v>
      </c>
      <c r="M34" s="27">
        <v>11</v>
      </c>
      <c r="N34" s="26">
        <v>2</v>
      </c>
      <c r="O34" s="25">
        <v>0</v>
      </c>
      <c r="P34" s="27">
        <v>2</v>
      </c>
      <c r="Q34" s="27">
        <v>11</v>
      </c>
      <c r="R34" s="26">
        <v>19</v>
      </c>
    </row>
    <row r="35" spans="1:18" x14ac:dyDescent="0.2">
      <c r="A35" s="58"/>
      <c r="B35" s="32">
        <v>0.03</v>
      </c>
      <c r="C35" s="33">
        <v>0.05</v>
      </c>
      <c r="D35" s="34">
        <v>0.01</v>
      </c>
      <c r="E35" s="33">
        <v>0.05</v>
      </c>
      <c r="F35" s="34">
        <v>0.02</v>
      </c>
      <c r="G35" s="25" t="s">
        <v>43</v>
      </c>
      <c r="H35" s="35">
        <v>0.04</v>
      </c>
      <c r="I35" s="35">
        <v>0.04</v>
      </c>
      <c r="J35" s="34">
        <v>0.03</v>
      </c>
      <c r="K35" s="33">
        <v>0.03</v>
      </c>
      <c r="L35" s="27" t="s">
        <v>43</v>
      </c>
      <c r="M35" s="35">
        <v>0.09</v>
      </c>
      <c r="N35" s="34">
        <v>0.03</v>
      </c>
      <c r="O35" s="25">
        <v>0</v>
      </c>
      <c r="P35" s="35">
        <v>0.01</v>
      </c>
      <c r="Q35" s="35">
        <v>0.04</v>
      </c>
      <c r="R35" s="34">
        <v>7.0000000000000007E-2</v>
      </c>
    </row>
    <row r="36" spans="1:18" x14ac:dyDescent="0.2">
      <c r="A36" s="58"/>
      <c r="B36" s="36" t="s">
        <v>626</v>
      </c>
      <c r="C36" s="37" t="s">
        <v>119</v>
      </c>
      <c r="D36" s="26"/>
      <c r="E36" s="37" t="s">
        <v>45</v>
      </c>
      <c r="F36" s="26"/>
      <c r="G36" s="25"/>
      <c r="H36" s="27"/>
      <c r="I36" s="27"/>
      <c r="J36" s="26"/>
      <c r="K36" s="25"/>
      <c r="L36" s="27"/>
      <c r="M36" s="39" t="s">
        <v>544</v>
      </c>
      <c r="N36" s="26"/>
      <c r="O36" s="25"/>
      <c r="P36" s="27"/>
      <c r="Q36" s="39" t="s">
        <v>187</v>
      </c>
      <c r="R36" s="38" t="s">
        <v>72</v>
      </c>
    </row>
    <row r="37" spans="1:18" x14ac:dyDescent="0.2">
      <c r="A37" s="58" t="s">
        <v>627</v>
      </c>
      <c r="B37" s="24">
        <v>31</v>
      </c>
      <c r="C37" s="25">
        <v>28</v>
      </c>
      <c r="D37" s="26">
        <v>2</v>
      </c>
      <c r="E37" s="25">
        <v>16</v>
      </c>
      <c r="F37" s="26">
        <v>14</v>
      </c>
      <c r="G37" s="25">
        <v>3</v>
      </c>
      <c r="H37" s="27">
        <v>5</v>
      </c>
      <c r="I37" s="27">
        <v>10</v>
      </c>
      <c r="J37" s="26">
        <v>13</v>
      </c>
      <c r="K37" s="25">
        <v>24</v>
      </c>
      <c r="L37" s="27">
        <v>4</v>
      </c>
      <c r="M37" s="27">
        <v>3</v>
      </c>
      <c r="N37" s="26">
        <v>0</v>
      </c>
      <c r="O37" s="25">
        <v>6</v>
      </c>
      <c r="P37" s="27">
        <v>2</v>
      </c>
      <c r="Q37" s="27">
        <v>9</v>
      </c>
      <c r="R37" s="26">
        <v>14</v>
      </c>
    </row>
    <row r="38" spans="1:18" x14ac:dyDescent="0.2">
      <c r="A38" s="58"/>
      <c r="B38" s="32">
        <v>0.03</v>
      </c>
      <c r="C38" s="33">
        <v>0.06</v>
      </c>
      <c r="D38" s="26">
        <v>0</v>
      </c>
      <c r="E38" s="33">
        <v>0.03</v>
      </c>
      <c r="F38" s="34">
        <v>0.03</v>
      </c>
      <c r="G38" s="33">
        <v>0.04</v>
      </c>
      <c r="H38" s="35">
        <v>0.02</v>
      </c>
      <c r="I38" s="35">
        <v>0.04</v>
      </c>
      <c r="J38" s="34">
        <v>0.04</v>
      </c>
      <c r="K38" s="33">
        <v>0.03</v>
      </c>
      <c r="L38" s="35">
        <v>0.03</v>
      </c>
      <c r="M38" s="35">
        <v>0.03</v>
      </c>
      <c r="N38" s="26" t="s">
        <v>43</v>
      </c>
      <c r="O38" s="33">
        <v>0.03</v>
      </c>
      <c r="P38" s="35">
        <v>0.01</v>
      </c>
      <c r="Q38" s="35">
        <v>0.03</v>
      </c>
      <c r="R38" s="34">
        <v>0.05</v>
      </c>
    </row>
    <row r="39" spans="1:18" x14ac:dyDescent="0.2">
      <c r="A39" s="58"/>
      <c r="B39" s="36" t="s">
        <v>628</v>
      </c>
      <c r="C39" s="37" t="s">
        <v>119</v>
      </c>
      <c r="D39" s="26"/>
      <c r="E39" s="25"/>
      <c r="F39" s="26"/>
      <c r="G39" s="25"/>
      <c r="H39" s="27"/>
      <c r="I39" s="27"/>
      <c r="J39" s="26"/>
      <c r="K39" s="37" t="s">
        <v>6</v>
      </c>
      <c r="L39" s="27"/>
      <c r="M39" s="27"/>
      <c r="N39" s="26"/>
      <c r="O39" s="25"/>
      <c r="P39" s="27"/>
      <c r="Q39" s="39" t="s">
        <v>160</v>
      </c>
      <c r="R39" s="38" t="s">
        <v>252</v>
      </c>
    </row>
    <row r="40" spans="1:18" x14ac:dyDescent="0.2">
      <c r="A40" s="58" t="s">
        <v>49</v>
      </c>
      <c r="B40" s="24">
        <v>1010</v>
      </c>
      <c r="C40" s="25">
        <v>512</v>
      </c>
      <c r="D40" s="26">
        <v>498</v>
      </c>
      <c r="E40" s="25">
        <v>481</v>
      </c>
      <c r="F40" s="26">
        <v>529</v>
      </c>
      <c r="G40" s="25">
        <v>81</v>
      </c>
      <c r="H40" s="27">
        <v>298</v>
      </c>
      <c r="I40" s="27">
        <v>266</v>
      </c>
      <c r="J40" s="26">
        <v>365</v>
      </c>
      <c r="K40" s="25">
        <v>706</v>
      </c>
      <c r="L40" s="27">
        <v>107</v>
      </c>
      <c r="M40" s="27">
        <v>120</v>
      </c>
      <c r="N40" s="26">
        <v>78</v>
      </c>
      <c r="O40" s="25">
        <v>180</v>
      </c>
      <c r="P40" s="27">
        <v>277</v>
      </c>
      <c r="Q40" s="27">
        <v>263</v>
      </c>
      <c r="R40" s="26">
        <v>290</v>
      </c>
    </row>
    <row r="41" spans="1:18" x14ac:dyDescent="0.2">
      <c r="A41" s="58"/>
      <c r="B41" s="32">
        <v>1</v>
      </c>
      <c r="C41" s="33">
        <v>1</v>
      </c>
      <c r="D41" s="34">
        <v>1</v>
      </c>
      <c r="E41" s="33">
        <v>1</v>
      </c>
      <c r="F41" s="34">
        <v>1</v>
      </c>
      <c r="G41" s="33">
        <v>1</v>
      </c>
      <c r="H41" s="35">
        <v>1</v>
      </c>
      <c r="I41" s="35">
        <v>1</v>
      </c>
      <c r="J41" s="34">
        <v>1</v>
      </c>
      <c r="K41" s="33">
        <v>1</v>
      </c>
      <c r="L41" s="35">
        <v>1</v>
      </c>
      <c r="M41" s="35">
        <v>1</v>
      </c>
      <c r="N41" s="34">
        <v>1</v>
      </c>
      <c r="O41" s="33">
        <v>1</v>
      </c>
      <c r="P41" s="35">
        <v>1</v>
      </c>
      <c r="Q41" s="35">
        <v>1</v>
      </c>
      <c r="R41" s="34">
        <v>1</v>
      </c>
    </row>
    <row r="42" spans="1:18" x14ac:dyDescent="0.2">
      <c r="A42" s="58" t="s">
        <v>319</v>
      </c>
      <c r="B42" s="24">
        <v>2.25</v>
      </c>
      <c r="C42" s="25">
        <v>2.64</v>
      </c>
      <c r="D42" s="26">
        <v>1.84</v>
      </c>
      <c r="E42" s="25">
        <v>2.39</v>
      </c>
      <c r="F42" s="26">
        <v>2.12</v>
      </c>
      <c r="G42" s="25">
        <v>2.14</v>
      </c>
      <c r="H42" s="27">
        <v>2.11</v>
      </c>
      <c r="I42" s="27">
        <v>2.2999999999999998</v>
      </c>
      <c r="J42" s="26">
        <v>2.35</v>
      </c>
      <c r="K42" s="25">
        <v>2.21</v>
      </c>
      <c r="L42" s="27">
        <v>1.84</v>
      </c>
      <c r="M42" s="27">
        <v>2.61</v>
      </c>
      <c r="N42" s="26">
        <v>2.58</v>
      </c>
      <c r="O42" s="25">
        <v>1.63</v>
      </c>
      <c r="P42" s="27">
        <v>1.95</v>
      </c>
      <c r="Q42" s="27">
        <v>2.37</v>
      </c>
      <c r="R42" s="26">
        <v>2.81</v>
      </c>
    </row>
    <row r="43" spans="1:18" x14ac:dyDescent="0.2">
      <c r="A43" s="58"/>
      <c r="B43" s="36" t="s">
        <v>629</v>
      </c>
      <c r="C43" s="37" t="s">
        <v>119</v>
      </c>
      <c r="D43" s="26"/>
      <c r="E43" s="37" t="s">
        <v>28</v>
      </c>
      <c r="F43" s="26"/>
      <c r="G43" s="25"/>
      <c r="H43" s="27"/>
      <c r="I43" s="27"/>
      <c r="J43" s="38" t="s">
        <v>630</v>
      </c>
      <c r="K43" s="37" t="s">
        <v>55</v>
      </c>
      <c r="L43" s="27"/>
      <c r="M43" s="39" t="s">
        <v>232</v>
      </c>
      <c r="N43" s="38" t="s">
        <v>574</v>
      </c>
      <c r="O43" s="25"/>
      <c r="P43" s="39" t="s">
        <v>19</v>
      </c>
      <c r="Q43" s="39" t="s">
        <v>456</v>
      </c>
      <c r="R43" s="38" t="s">
        <v>293</v>
      </c>
    </row>
    <row r="44" spans="1:18" x14ac:dyDescent="0.2">
      <c r="A44" s="58" t="s">
        <v>323</v>
      </c>
      <c r="B44" s="24">
        <v>1.19</v>
      </c>
      <c r="C44" s="25">
        <v>1.35</v>
      </c>
      <c r="D44" s="26">
        <v>0.83</v>
      </c>
      <c r="E44" s="25">
        <v>1.22</v>
      </c>
      <c r="F44" s="26">
        <v>1.1499999999999999</v>
      </c>
      <c r="G44" s="25">
        <v>1.18</v>
      </c>
      <c r="H44" s="27">
        <v>1.05</v>
      </c>
      <c r="I44" s="27">
        <v>1.24</v>
      </c>
      <c r="J44" s="26">
        <v>1.26</v>
      </c>
      <c r="K44" s="25">
        <v>1.19</v>
      </c>
      <c r="L44" s="27">
        <v>1.08</v>
      </c>
      <c r="M44" s="27">
        <v>1.22</v>
      </c>
      <c r="N44" s="26">
        <v>1.1299999999999999</v>
      </c>
      <c r="O44" s="25">
        <v>1.0900000000000001</v>
      </c>
      <c r="P44" s="27">
        <v>0.85</v>
      </c>
      <c r="Q44" s="27">
        <v>1.19</v>
      </c>
      <c r="R44" s="26">
        <v>1.26</v>
      </c>
    </row>
    <row r="45" spans="1:18" x14ac:dyDescent="0.2">
      <c r="A45" s="58" t="s">
        <v>324</v>
      </c>
      <c r="B45" s="24">
        <v>0.04</v>
      </c>
      <c r="C45" s="25">
        <v>0.06</v>
      </c>
      <c r="D45" s="26">
        <v>0.04</v>
      </c>
      <c r="E45" s="25">
        <v>0.06</v>
      </c>
      <c r="F45" s="26">
        <v>0.05</v>
      </c>
      <c r="G45" s="25">
        <v>0.28999999999999998</v>
      </c>
      <c r="H45" s="27">
        <v>0.08</v>
      </c>
      <c r="I45" s="27">
        <v>0.06</v>
      </c>
      <c r="J45" s="26">
        <v>0.06</v>
      </c>
      <c r="K45" s="25">
        <v>0.04</v>
      </c>
      <c r="L45" s="27">
        <v>0.14000000000000001</v>
      </c>
      <c r="M45" s="27">
        <v>0.18</v>
      </c>
      <c r="N45" s="26">
        <v>0.17</v>
      </c>
      <c r="O45" s="25">
        <v>0.08</v>
      </c>
      <c r="P45" s="27">
        <v>0.05</v>
      </c>
      <c r="Q45" s="27">
        <v>7.0000000000000007E-2</v>
      </c>
      <c r="R45" s="26">
        <v>7.0000000000000007E-2</v>
      </c>
    </row>
    <row r="46" spans="1:18" ht="13.5" thickBot="1" x14ac:dyDescent="0.25">
      <c r="A46" s="59" t="s">
        <v>325</v>
      </c>
      <c r="B46" s="53">
        <v>2</v>
      </c>
      <c r="C46" s="47">
        <v>2</v>
      </c>
      <c r="D46" s="48">
        <v>2</v>
      </c>
      <c r="E46" s="47">
        <v>2</v>
      </c>
      <c r="F46" s="48">
        <v>2</v>
      </c>
      <c r="G46" s="47">
        <v>2</v>
      </c>
      <c r="H46" s="50">
        <v>2</v>
      </c>
      <c r="I46" s="50">
        <v>2</v>
      </c>
      <c r="J46" s="48">
        <v>2</v>
      </c>
      <c r="K46" s="47">
        <v>2</v>
      </c>
      <c r="L46" s="50">
        <v>2</v>
      </c>
      <c r="M46" s="50">
        <v>2</v>
      </c>
      <c r="N46" s="48">
        <v>2</v>
      </c>
      <c r="O46" s="47">
        <v>1</v>
      </c>
      <c r="P46" s="50">
        <v>2</v>
      </c>
      <c r="Q46" s="50">
        <v>2</v>
      </c>
      <c r="R46" s="48">
        <v>2</v>
      </c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6" display="Back to ToC" xr:uid="{4F10ED16-8A1F-489E-95EB-FA7AD7D4E968}"/>
  </hyperlinks>
  <pageMargins left="0.7" right="0.7" top="0.75" bottom="0.75" header="0.3" footer="0.3"/>
  <drawing r:id="rId1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8058A3-C97C-46A1-8A59-0E778F3C68E0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631</v>
      </c>
    </row>
    <row r="9" spans="1:18" x14ac:dyDescent="0.2">
      <c r="A9" s="45" t="s">
        <v>632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>
        <v>0</v>
      </c>
      <c r="B22" s="24">
        <v>1001</v>
      </c>
      <c r="C22" s="25">
        <v>505</v>
      </c>
      <c r="D22" s="26">
        <v>496</v>
      </c>
      <c r="E22" s="25">
        <v>477</v>
      </c>
      <c r="F22" s="26">
        <v>524</v>
      </c>
      <c r="G22" s="25">
        <v>81</v>
      </c>
      <c r="H22" s="27">
        <v>295</v>
      </c>
      <c r="I22" s="27">
        <v>263</v>
      </c>
      <c r="J22" s="26">
        <v>362</v>
      </c>
      <c r="K22" s="25">
        <v>701</v>
      </c>
      <c r="L22" s="27">
        <v>107</v>
      </c>
      <c r="M22" s="27">
        <v>117</v>
      </c>
      <c r="N22" s="26">
        <v>78</v>
      </c>
      <c r="O22" s="25">
        <v>178</v>
      </c>
      <c r="P22" s="27">
        <v>276</v>
      </c>
      <c r="Q22" s="27">
        <v>262</v>
      </c>
      <c r="R22" s="26">
        <v>286</v>
      </c>
    </row>
    <row r="23" spans="1:18" x14ac:dyDescent="0.2">
      <c r="A23" s="58"/>
      <c r="B23" s="32">
        <v>0.99</v>
      </c>
      <c r="C23" s="33">
        <v>0.99</v>
      </c>
      <c r="D23" s="34">
        <v>1</v>
      </c>
      <c r="E23" s="33">
        <v>0.99</v>
      </c>
      <c r="F23" s="34">
        <v>0.99</v>
      </c>
      <c r="G23" s="33">
        <v>1</v>
      </c>
      <c r="H23" s="35">
        <v>0.99</v>
      </c>
      <c r="I23" s="35">
        <v>0.99</v>
      </c>
      <c r="J23" s="34">
        <v>0.99</v>
      </c>
      <c r="K23" s="33">
        <v>0.99</v>
      </c>
      <c r="L23" s="35">
        <v>1</v>
      </c>
      <c r="M23" s="35">
        <v>0.98</v>
      </c>
      <c r="N23" s="34">
        <v>1</v>
      </c>
      <c r="O23" s="33">
        <v>0.98</v>
      </c>
      <c r="P23" s="35">
        <v>1</v>
      </c>
      <c r="Q23" s="35">
        <v>0.99</v>
      </c>
      <c r="R23" s="34">
        <v>0.99</v>
      </c>
    </row>
    <row r="24" spans="1:18" x14ac:dyDescent="0.2">
      <c r="A24" s="58"/>
      <c r="B24" s="24"/>
      <c r="C24" s="25"/>
      <c r="D24" s="26"/>
      <c r="E24" s="25"/>
      <c r="F24" s="26"/>
      <c r="G24" s="25"/>
      <c r="H24" s="27"/>
      <c r="I24" s="27"/>
      <c r="J24" s="26"/>
      <c r="K24" s="25"/>
      <c r="L24" s="27"/>
      <c r="M24" s="27"/>
      <c r="N24" s="26"/>
      <c r="O24" s="25"/>
      <c r="P24" s="27"/>
      <c r="Q24" s="27"/>
      <c r="R24" s="26"/>
    </row>
    <row r="25" spans="1:18" x14ac:dyDescent="0.2">
      <c r="A25" s="58">
        <v>1</v>
      </c>
      <c r="B25" s="24">
        <v>2</v>
      </c>
      <c r="C25" s="25">
        <v>0</v>
      </c>
      <c r="D25" s="26">
        <v>2</v>
      </c>
      <c r="E25" s="25">
        <v>1</v>
      </c>
      <c r="F25" s="26">
        <v>1</v>
      </c>
      <c r="G25" s="25">
        <v>0</v>
      </c>
      <c r="H25" s="27">
        <v>1</v>
      </c>
      <c r="I25" s="27">
        <v>0</v>
      </c>
      <c r="J25" s="26">
        <v>1</v>
      </c>
      <c r="K25" s="25">
        <v>2</v>
      </c>
      <c r="L25" s="27">
        <v>0</v>
      </c>
      <c r="M25" s="27">
        <v>0</v>
      </c>
      <c r="N25" s="26">
        <v>0</v>
      </c>
      <c r="O25" s="25">
        <v>0</v>
      </c>
      <c r="P25" s="27">
        <v>0</v>
      </c>
      <c r="Q25" s="27">
        <v>1</v>
      </c>
      <c r="R25" s="26">
        <v>1</v>
      </c>
    </row>
    <row r="26" spans="1:18" x14ac:dyDescent="0.2">
      <c r="A26" s="58"/>
      <c r="B26" s="24">
        <v>0</v>
      </c>
      <c r="C26" s="25" t="s">
        <v>43</v>
      </c>
      <c r="D26" s="26">
        <v>0</v>
      </c>
      <c r="E26" s="25">
        <v>0</v>
      </c>
      <c r="F26" s="26">
        <v>0</v>
      </c>
      <c r="G26" s="25" t="s">
        <v>43</v>
      </c>
      <c r="H26" s="27">
        <v>0</v>
      </c>
      <c r="I26" s="27" t="s">
        <v>43</v>
      </c>
      <c r="J26" s="26">
        <v>0</v>
      </c>
      <c r="K26" s="25">
        <v>0</v>
      </c>
      <c r="L26" s="27" t="s">
        <v>43</v>
      </c>
      <c r="M26" s="27" t="s">
        <v>43</v>
      </c>
      <c r="N26" s="26" t="s">
        <v>43</v>
      </c>
      <c r="O26" s="25" t="s">
        <v>43</v>
      </c>
      <c r="P26" s="27" t="s">
        <v>43</v>
      </c>
      <c r="Q26" s="27">
        <v>0</v>
      </c>
      <c r="R26" s="26">
        <v>0</v>
      </c>
    </row>
    <row r="27" spans="1:18" x14ac:dyDescent="0.2">
      <c r="A27" s="58"/>
      <c r="B27" s="24"/>
      <c r="C27" s="25"/>
      <c r="D27" s="26"/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27"/>
      <c r="Q27" s="27"/>
      <c r="R27" s="26"/>
    </row>
    <row r="28" spans="1:18" x14ac:dyDescent="0.2">
      <c r="A28" s="58" t="s">
        <v>604</v>
      </c>
      <c r="B28" s="24">
        <v>7</v>
      </c>
      <c r="C28" s="25">
        <v>7</v>
      </c>
      <c r="D28" s="26">
        <v>0</v>
      </c>
      <c r="E28" s="25">
        <v>3</v>
      </c>
      <c r="F28" s="26">
        <v>4</v>
      </c>
      <c r="G28" s="25">
        <v>0</v>
      </c>
      <c r="H28" s="27">
        <v>2</v>
      </c>
      <c r="I28" s="27">
        <v>3</v>
      </c>
      <c r="J28" s="26">
        <v>2</v>
      </c>
      <c r="K28" s="25">
        <v>4</v>
      </c>
      <c r="L28" s="27">
        <v>0</v>
      </c>
      <c r="M28" s="27">
        <v>3</v>
      </c>
      <c r="N28" s="26">
        <v>0</v>
      </c>
      <c r="O28" s="25">
        <v>3</v>
      </c>
      <c r="P28" s="27">
        <v>0</v>
      </c>
      <c r="Q28" s="27">
        <v>0</v>
      </c>
      <c r="R28" s="26">
        <v>3</v>
      </c>
    </row>
    <row r="29" spans="1:18" x14ac:dyDescent="0.2">
      <c r="A29" s="58"/>
      <c r="B29" s="32">
        <v>0.01</v>
      </c>
      <c r="C29" s="33">
        <v>0.01</v>
      </c>
      <c r="D29" s="26" t="s">
        <v>43</v>
      </c>
      <c r="E29" s="33">
        <v>0.01</v>
      </c>
      <c r="F29" s="34">
        <v>0.01</v>
      </c>
      <c r="G29" s="25" t="s">
        <v>43</v>
      </c>
      <c r="H29" s="35">
        <v>0.01</v>
      </c>
      <c r="I29" s="35">
        <v>0.01</v>
      </c>
      <c r="J29" s="26">
        <v>0</v>
      </c>
      <c r="K29" s="33">
        <v>0.01</v>
      </c>
      <c r="L29" s="27" t="s">
        <v>43</v>
      </c>
      <c r="M29" s="35">
        <v>0.02</v>
      </c>
      <c r="N29" s="26" t="s">
        <v>43</v>
      </c>
      <c r="O29" s="33">
        <v>0.02</v>
      </c>
      <c r="P29" s="27">
        <v>0</v>
      </c>
      <c r="Q29" s="27">
        <v>0</v>
      </c>
      <c r="R29" s="34">
        <v>0.01</v>
      </c>
    </row>
    <row r="30" spans="1:18" x14ac:dyDescent="0.2">
      <c r="A30" s="58"/>
      <c r="B30" s="36" t="s">
        <v>15</v>
      </c>
      <c r="C30" s="37" t="s">
        <v>374</v>
      </c>
      <c r="D30" s="26"/>
      <c r="E30" s="25"/>
      <c r="F30" s="26"/>
      <c r="G30" s="25"/>
      <c r="H30" s="27"/>
      <c r="I30" s="27"/>
      <c r="J30" s="26"/>
      <c r="K30" s="25"/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49</v>
      </c>
      <c r="B31" s="24">
        <v>1010</v>
      </c>
      <c r="C31" s="25">
        <v>512</v>
      </c>
      <c r="D31" s="26">
        <v>498</v>
      </c>
      <c r="E31" s="25">
        <v>481</v>
      </c>
      <c r="F31" s="26">
        <v>529</v>
      </c>
      <c r="G31" s="25">
        <v>81</v>
      </c>
      <c r="H31" s="27">
        <v>298</v>
      </c>
      <c r="I31" s="27">
        <v>266</v>
      </c>
      <c r="J31" s="26">
        <v>365</v>
      </c>
      <c r="K31" s="25">
        <v>706</v>
      </c>
      <c r="L31" s="27">
        <v>107</v>
      </c>
      <c r="M31" s="27">
        <v>120</v>
      </c>
      <c r="N31" s="26">
        <v>78</v>
      </c>
      <c r="O31" s="25">
        <v>180</v>
      </c>
      <c r="P31" s="27">
        <v>277</v>
      </c>
      <c r="Q31" s="27">
        <v>263</v>
      </c>
      <c r="R31" s="26">
        <v>290</v>
      </c>
    </row>
    <row r="32" spans="1:18" x14ac:dyDescent="0.2">
      <c r="A32" s="58"/>
      <c r="B32" s="32">
        <v>1</v>
      </c>
      <c r="C32" s="33">
        <v>1</v>
      </c>
      <c r="D32" s="34">
        <v>1</v>
      </c>
      <c r="E32" s="33">
        <v>1</v>
      </c>
      <c r="F32" s="34">
        <v>1</v>
      </c>
      <c r="G32" s="33">
        <v>1</v>
      </c>
      <c r="H32" s="35">
        <v>1</v>
      </c>
      <c r="I32" s="35">
        <v>1</v>
      </c>
      <c r="J32" s="34">
        <v>1</v>
      </c>
      <c r="K32" s="33">
        <v>1</v>
      </c>
      <c r="L32" s="35">
        <v>1</v>
      </c>
      <c r="M32" s="35">
        <v>1</v>
      </c>
      <c r="N32" s="34">
        <v>1</v>
      </c>
      <c r="O32" s="33">
        <v>1</v>
      </c>
      <c r="P32" s="35">
        <v>1</v>
      </c>
      <c r="Q32" s="35">
        <v>1</v>
      </c>
      <c r="R32" s="34">
        <v>1</v>
      </c>
    </row>
    <row r="33" spans="1:18" x14ac:dyDescent="0.2">
      <c r="A33" s="58" t="s">
        <v>319</v>
      </c>
      <c r="B33" s="24">
        <v>1</v>
      </c>
      <c r="C33" s="25">
        <v>0</v>
      </c>
      <c r="D33" s="26">
        <v>1</v>
      </c>
      <c r="E33" s="25">
        <v>1</v>
      </c>
      <c r="F33" s="26">
        <v>1</v>
      </c>
      <c r="G33" s="25">
        <v>0</v>
      </c>
      <c r="H33" s="27">
        <v>1</v>
      </c>
      <c r="I33" s="27">
        <v>0</v>
      </c>
      <c r="J33" s="26">
        <v>1</v>
      </c>
      <c r="K33" s="25">
        <v>1</v>
      </c>
      <c r="L33" s="27">
        <v>0</v>
      </c>
      <c r="M33" s="27">
        <v>0</v>
      </c>
      <c r="N33" s="26">
        <v>0</v>
      </c>
      <c r="O33" s="25">
        <v>0</v>
      </c>
      <c r="P33" s="27">
        <v>0</v>
      </c>
      <c r="Q33" s="27">
        <v>1</v>
      </c>
      <c r="R33" s="26">
        <v>1</v>
      </c>
    </row>
    <row r="34" spans="1:18" x14ac:dyDescent="0.2">
      <c r="A34" s="58"/>
      <c r="B34" s="24"/>
      <c r="C34" s="25"/>
      <c r="D34" s="26"/>
      <c r="E34" s="25"/>
      <c r="F34" s="26"/>
      <c r="G34" s="25"/>
      <c r="H34" s="27"/>
      <c r="I34" s="27"/>
      <c r="J34" s="26"/>
      <c r="K34" s="25"/>
      <c r="L34" s="27"/>
      <c r="M34" s="27"/>
      <c r="N34" s="26"/>
      <c r="O34" s="25"/>
      <c r="P34" s="27"/>
      <c r="Q34" s="27"/>
      <c r="R34" s="26"/>
    </row>
    <row r="35" spans="1:18" ht="13.5" thickBot="1" x14ac:dyDescent="0.25">
      <c r="A35" s="59" t="s">
        <v>325</v>
      </c>
      <c r="B35" s="53">
        <v>1</v>
      </c>
      <c r="C35" s="47">
        <v>0</v>
      </c>
      <c r="D35" s="48">
        <v>1</v>
      </c>
      <c r="E35" s="47">
        <v>1</v>
      </c>
      <c r="F35" s="48">
        <v>1</v>
      </c>
      <c r="G35" s="47">
        <v>0</v>
      </c>
      <c r="H35" s="50">
        <v>1</v>
      </c>
      <c r="I35" s="50">
        <v>0</v>
      </c>
      <c r="J35" s="48">
        <v>1</v>
      </c>
      <c r="K35" s="47">
        <v>1</v>
      </c>
      <c r="L35" s="50">
        <v>0</v>
      </c>
      <c r="M35" s="50">
        <v>0</v>
      </c>
      <c r="N35" s="48">
        <v>0</v>
      </c>
      <c r="O35" s="47">
        <v>0</v>
      </c>
      <c r="P35" s="50">
        <v>0</v>
      </c>
      <c r="Q35" s="50">
        <v>1</v>
      </c>
      <c r="R35" s="48">
        <v>1</v>
      </c>
    </row>
    <row r="36" spans="1:18" x14ac:dyDescent="0.2">
      <c r="A36" s="60"/>
    </row>
    <row r="37" spans="1:18" x14ac:dyDescent="0.2">
      <c r="A37" s="60"/>
    </row>
    <row r="38" spans="1:18" x14ac:dyDescent="0.2">
      <c r="A38" s="60"/>
    </row>
    <row r="39" spans="1:18" x14ac:dyDescent="0.2">
      <c r="A39" s="60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7" display="Back to ToC" xr:uid="{7216A95A-0050-4178-AA9D-2C88511C7AB8}"/>
  </hyperlinks>
  <pageMargins left="0.7" right="0.7" top="0.75" bottom="0.75" header="0.3" footer="0.3"/>
  <drawing r:id="rId1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6A80E73-D96F-47A9-82D5-62883AABA57E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633</v>
      </c>
    </row>
    <row r="9" spans="1:18" x14ac:dyDescent="0.2">
      <c r="A9" s="45" t="s">
        <v>634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>
        <v>0</v>
      </c>
      <c r="B22" s="24">
        <v>992</v>
      </c>
      <c r="C22" s="25">
        <v>495</v>
      </c>
      <c r="D22" s="26">
        <v>497</v>
      </c>
      <c r="E22" s="25">
        <v>470</v>
      </c>
      <c r="F22" s="26">
        <v>522</v>
      </c>
      <c r="G22" s="25">
        <v>81</v>
      </c>
      <c r="H22" s="27">
        <v>296</v>
      </c>
      <c r="I22" s="27">
        <v>255</v>
      </c>
      <c r="J22" s="26">
        <v>359</v>
      </c>
      <c r="K22" s="25">
        <v>697</v>
      </c>
      <c r="L22" s="27">
        <v>107</v>
      </c>
      <c r="M22" s="27">
        <v>115</v>
      </c>
      <c r="N22" s="26">
        <v>73</v>
      </c>
      <c r="O22" s="25">
        <v>176</v>
      </c>
      <c r="P22" s="27">
        <v>275</v>
      </c>
      <c r="Q22" s="27">
        <v>260</v>
      </c>
      <c r="R22" s="26">
        <v>281</v>
      </c>
    </row>
    <row r="23" spans="1:18" x14ac:dyDescent="0.2">
      <c r="A23" s="58"/>
      <c r="B23" s="32">
        <v>0.98</v>
      </c>
      <c r="C23" s="33">
        <v>0.97</v>
      </c>
      <c r="D23" s="34">
        <v>1</v>
      </c>
      <c r="E23" s="33">
        <v>0.98</v>
      </c>
      <c r="F23" s="34">
        <v>0.99</v>
      </c>
      <c r="G23" s="33">
        <v>1</v>
      </c>
      <c r="H23" s="35">
        <v>0.99</v>
      </c>
      <c r="I23" s="35">
        <v>0.96</v>
      </c>
      <c r="J23" s="34">
        <v>0.98</v>
      </c>
      <c r="K23" s="33">
        <v>0.99</v>
      </c>
      <c r="L23" s="35">
        <v>1</v>
      </c>
      <c r="M23" s="35">
        <v>0.96</v>
      </c>
      <c r="N23" s="34">
        <v>0.94</v>
      </c>
      <c r="O23" s="33">
        <v>0.98</v>
      </c>
      <c r="P23" s="35">
        <v>0.99</v>
      </c>
      <c r="Q23" s="35">
        <v>0.99</v>
      </c>
      <c r="R23" s="34">
        <v>0.97</v>
      </c>
    </row>
    <row r="24" spans="1:18" x14ac:dyDescent="0.2">
      <c r="A24" s="58"/>
      <c r="B24" s="36" t="s">
        <v>635</v>
      </c>
      <c r="C24" s="25"/>
      <c r="D24" s="38" t="s">
        <v>114</v>
      </c>
      <c r="E24" s="25"/>
      <c r="F24" s="26"/>
      <c r="G24" s="25"/>
      <c r="H24" s="39" t="s">
        <v>13</v>
      </c>
      <c r="I24" s="27"/>
      <c r="J24" s="26"/>
      <c r="K24" s="37" t="s">
        <v>59</v>
      </c>
      <c r="L24" s="27"/>
      <c r="M24" s="27"/>
      <c r="N24" s="26"/>
      <c r="O24" s="25"/>
      <c r="P24" s="27"/>
      <c r="Q24" s="27"/>
      <c r="R24" s="26"/>
    </row>
    <row r="25" spans="1:18" x14ac:dyDescent="0.2">
      <c r="A25" s="58">
        <v>1</v>
      </c>
      <c r="B25" s="24">
        <v>11</v>
      </c>
      <c r="C25" s="25">
        <v>10</v>
      </c>
      <c r="D25" s="26">
        <v>1</v>
      </c>
      <c r="E25" s="25">
        <v>9</v>
      </c>
      <c r="F25" s="26">
        <v>2</v>
      </c>
      <c r="G25" s="25">
        <v>0</v>
      </c>
      <c r="H25" s="27">
        <v>0</v>
      </c>
      <c r="I25" s="27">
        <v>7</v>
      </c>
      <c r="J25" s="26">
        <v>4</v>
      </c>
      <c r="K25" s="25">
        <v>5</v>
      </c>
      <c r="L25" s="27">
        <v>0</v>
      </c>
      <c r="M25" s="27">
        <v>2</v>
      </c>
      <c r="N25" s="26">
        <v>4</v>
      </c>
      <c r="O25" s="25">
        <v>1</v>
      </c>
      <c r="P25" s="27">
        <v>2</v>
      </c>
      <c r="Q25" s="27">
        <v>3</v>
      </c>
      <c r="R25" s="26">
        <v>6</v>
      </c>
    </row>
    <row r="26" spans="1:18" x14ac:dyDescent="0.2">
      <c r="A26" s="58"/>
      <c r="B26" s="32">
        <v>0.01</v>
      </c>
      <c r="C26" s="33">
        <v>0.02</v>
      </c>
      <c r="D26" s="26">
        <v>0</v>
      </c>
      <c r="E26" s="33">
        <v>0.02</v>
      </c>
      <c r="F26" s="26">
        <v>0</v>
      </c>
      <c r="G26" s="25" t="s">
        <v>43</v>
      </c>
      <c r="H26" s="27" t="s">
        <v>43</v>
      </c>
      <c r="I26" s="35">
        <v>0.03</v>
      </c>
      <c r="J26" s="34">
        <v>0.01</v>
      </c>
      <c r="K26" s="33">
        <v>0.01</v>
      </c>
      <c r="L26" s="27" t="s">
        <v>43</v>
      </c>
      <c r="M26" s="35">
        <v>0.02</v>
      </c>
      <c r="N26" s="34">
        <v>0.06</v>
      </c>
      <c r="O26" s="33">
        <v>0.01</v>
      </c>
      <c r="P26" s="35">
        <v>0.01</v>
      </c>
      <c r="Q26" s="35">
        <v>0.01</v>
      </c>
      <c r="R26" s="34">
        <v>0.02</v>
      </c>
    </row>
    <row r="27" spans="1:18" x14ac:dyDescent="0.2">
      <c r="A27" s="58"/>
      <c r="B27" s="36" t="s">
        <v>636</v>
      </c>
      <c r="C27" s="37" t="s">
        <v>374</v>
      </c>
      <c r="D27" s="26"/>
      <c r="E27" s="25"/>
      <c r="F27" s="26"/>
      <c r="G27" s="25"/>
      <c r="H27" s="27"/>
      <c r="I27" s="39" t="s">
        <v>115</v>
      </c>
      <c r="J27" s="26"/>
      <c r="K27" s="25"/>
      <c r="L27" s="27"/>
      <c r="M27" s="27"/>
      <c r="N27" s="38" t="s">
        <v>47</v>
      </c>
      <c r="O27" s="25"/>
      <c r="P27" s="27"/>
      <c r="Q27" s="27"/>
      <c r="R27" s="26"/>
    </row>
    <row r="28" spans="1:18" x14ac:dyDescent="0.2">
      <c r="A28" s="58">
        <v>2</v>
      </c>
      <c r="B28" s="24">
        <v>0</v>
      </c>
      <c r="C28" s="25">
        <v>0</v>
      </c>
      <c r="D28" s="26">
        <v>0</v>
      </c>
      <c r="E28" s="25">
        <v>0</v>
      </c>
      <c r="F28" s="26">
        <v>0</v>
      </c>
      <c r="G28" s="25">
        <v>0</v>
      </c>
      <c r="H28" s="27">
        <v>0</v>
      </c>
      <c r="I28" s="27">
        <v>0</v>
      </c>
      <c r="J28" s="26">
        <v>0</v>
      </c>
      <c r="K28" s="25">
        <v>0</v>
      </c>
      <c r="L28" s="27">
        <v>0</v>
      </c>
      <c r="M28" s="27">
        <v>0</v>
      </c>
      <c r="N28" s="26">
        <v>0</v>
      </c>
      <c r="O28" s="25">
        <v>0</v>
      </c>
      <c r="P28" s="27">
        <v>0</v>
      </c>
      <c r="Q28" s="27">
        <v>0</v>
      </c>
      <c r="R28" s="26">
        <v>0</v>
      </c>
    </row>
    <row r="29" spans="1:18" x14ac:dyDescent="0.2">
      <c r="A29" s="58"/>
      <c r="B29" s="24">
        <v>0</v>
      </c>
      <c r="C29" s="25">
        <v>0</v>
      </c>
      <c r="D29" s="26" t="s">
        <v>43</v>
      </c>
      <c r="E29" s="25" t="s">
        <v>43</v>
      </c>
      <c r="F29" s="26">
        <v>0</v>
      </c>
      <c r="G29" s="25" t="s">
        <v>43</v>
      </c>
      <c r="H29" s="27" t="s">
        <v>43</v>
      </c>
      <c r="I29" s="27">
        <v>0</v>
      </c>
      <c r="J29" s="26" t="s">
        <v>43</v>
      </c>
      <c r="K29" s="25">
        <v>0</v>
      </c>
      <c r="L29" s="27" t="s">
        <v>43</v>
      </c>
      <c r="M29" s="27" t="s">
        <v>43</v>
      </c>
      <c r="N29" s="26" t="s">
        <v>43</v>
      </c>
      <c r="O29" s="25" t="s">
        <v>43</v>
      </c>
      <c r="P29" s="27" t="s">
        <v>43</v>
      </c>
      <c r="Q29" s="27" t="s">
        <v>43</v>
      </c>
      <c r="R29" s="26">
        <v>0</v>
      </c>
    </row>
    <row r="30" spans="1:18" x14ac:dyDescent="0.2">
      <c r="A30" s="58"/>
      <c r="B30" s="24"/>
      <c r="C30" s="25"/>
      <c r="D30" s="26"/>
      <c r="E30" s="25"/>
      <c r="F30" s="26"/>
      <c r="G30" s="25"/>
      <c r="H30" s="27"/>
      <c r="I30" s="27"/>
      <c r="J30" s="26"/>
      <c r="K30" s="25"/>
      <c r="L30" s="27"/>
      <c r="M30" s="27"/>
      <c r="N30" s="26"/>
      <c r="O30" s="25"/>
      <c r="P30" s="27"/>
      <c r="Q30" s="27"/>
      <c r="R30" s="26"/>
    </row>
    <row r="31" spans="1:18" x14ac:dyDescent="0.2">
      <c r="A31" s="58" t="s">
        <v>604</v>
      </c>
      <c r="B31" s="24">
        <v>7</v>
      </c>
      <c r="C31" s="25">
        <v>7</v>
      </c>
      <c r="D31" s="26">
        <v>0</v>
      </c>
      <c r="E31" s="25">
        <v>3</v>
      </c>
      <c r="F31" s="26">
        <v>4</v>
      </c>
      <c r="G31" s="25">
        <v>0</v>
      </c>
      <c r="H31" s="27">
        <v>2</v>
      </c>
      <c r="I31" s="27">
        <v>3</v>
      </c>
      <c r="J31" s="26">
        <v>2</v>
      </c>
      <c r="K31" s="25">
        <v>4</v>
      </c>
      <c r="L31" s="27">
        <v>0</v>
      </c>
      <c r="M31" s="27">
        <v>3</v>
      </c>
      <c r="N31" s="26">
        <v>0</v>
      </c>
      <c r="O31" s="25">
        <v>3</v>
      </c>
      <c r="P31" s="27">
        <v>0</v>
      </c>
      <c r="Q31" s="27">
        <v>0</v>
      </c>
      <c r="R31" s="26">
        <v>3</v>
      </c>
    </row>
    <row r="32" spans="1:18" x14ac:dyDescent="0.2">
      <c r="A32" s="58"/>
      <c r="B32" s="32">
        <v>0.01</v>
      </c>
      <c r="C32" s="33">
        <v>0.01</v>
      </c>
      <c r="D32" s="26" t="s">
        <v>43</v>
      </c>
      <c r="E32" s="33">
        <v>0.01</v>
      </c>
      <c r="F32" s="34">
        <v>0.01</v>
      </c>
      <c r="G32" s="25" t="s">
        <v>43</v>
      </c>
      <c r="H32" s="35">
        <v>0.01</v>
      </c>
      <c r="I32" s="35">
        <v>0.01</v>
      </c>
      <c r="J32" s="26">
        <v>0</v>
      </c>
      <c r="K32" s="33">
        <v>0.01</v>
      </c>
      <c r="L32" s="27" t="s">
        <v>43</v>
      </c>
      <c r="M32" s="35">
        <v>0.02</v>
      </c>
      <c r="N32" s="26" t="s">
        <v>43</v>
      </c>
      <c r="O32" s="33">
        <v>0.02</v>
      </c>
      <c r="P32" s="27">
        <v>0</v>
      </c>
      <c r="Q32" s="27">
        <v>0</v>
      </c>
      <c r="R32" s="34">
        <v>0.01</v>
      </c>
    </row>
    <row r="33" spans="1:18" x14ac:dyDescent="0.2">
      <c r="A33" s="58"/>
      <c r="B33" s="36" t="s">
        <v>15</v>
      </c>
      <c r="C33" s="37" t="s">
        <v>374</v>
      </c>
      <c r="D33" s="26"/>
      <c r="E33" s="25"/>
      <c r="F33" s="26"/>
      <c r="G33" s="25"/>
      <c r="H33" s="27"/>
      <c r="I33" s="27"/>
      <c r="J33" s="26"/>
      <c r="K33" s="25"/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49</v>
      </c>
      <c r="B34" s="24">
        <v>1010</v>
      </c>
      <c r="C34" s="25">
        <v>512</v>
      </c>
      <c r="D34" s="26">
        <v>498</v>
      </c>
      <c r="E34" s="25">
        <v>481</v>
      </c>
      <c r="F34" s="26">
        <v>529</v>
      </c>
      <c r="G34" s="25">
        <v>81</v>
      </c>
      <c r="H34" s="27">
        <v>298</v>
      </c>
      <c r="I34" s="27">
        <v>266</v>
      </c>
      <c r="J34" s="26">
        <v>365</v>
      </c>
      <c r="K34" s="25">
        <v>706</v>
      </c>
      <c r="L34" s="27">
        <v>107</v>
      </c>
      <c r="M34" s="27">
        <v>120</v>
      </c>
      <c r="N34" s="26">
        <v>78</v>
      </c>
      <c r="O34" s="25">
        <v>180</v>
      </c>
      <c r="P34" s="27">
        <v>277</v>
      </c>
      <c r="Q34" s="27">
        <v>263</v>
      </c>
      <c r="R34" s="26">
        <v>290</v>
      </c>
    </row>
    <row r="35" spans="1:18" x14ac:dyDescent="0.2">
      <c r="A35" s="58"/>
      <c r="B35" s="32">
        <v>1</v>
      </c>
      <c r="C35" s="33">
        <v>1</v>
      </c>
      <c r="D35" s="34">
        <v>1</v>
      </c>
      <c r="E35" s="33">
        <v>1</v>
      </c>
      <c r="F35" s="34">
        <v>1</v>
      </c>
      <c r="G35" s="33">
        <v>1</v>
      </c>
      <c r="H35" s="35">
        <v>1</v>
      </c>
      <c r="I35" s="35">
        <v>1</v>
      </c>
      <c r="J35" s="34">
        <v>1</v>
      </c>
      <c r="K35" s="33">
        <v>1</v>
      </c>
      <c r="L35" s="35">
        <v>1</v>
      </c>
      <c r="M35" s="35">
        <v>1</v>
      </c>
      <c r="N35" s="34">
        <v>1</v>
      </c>
      <c r="O35" s="33">
        <v>1</v>
      </c>
      <c r="P35" s="35">
        <v>1</v>
      </c>
      <c r="Q35" s="35">
        <v>1</v>
      </c>
      <c r="R35" s="34">
        <v>1</v>
      </c>
    </row>
    <row r="36" spans="1:18" x14ac:dyDescent="0.2">
      <c r="A36" s="58" t="s">
        <v>319</v>
      </c>
      <c r="B36" s="24">
        <v>1.03</v>
      </c>
      <c r="C36" s="25">
        <v>1.04</v>
      </c>
      <c r="D36" s="26">
        <v>1</v>
      </c>
      <c r="E36" s="25">
        <v>1</v>
      </c>
      <c r="F36" s="26">
        <v>1.1399999999999999</v>
      </c>
      <c r="G36" s="25">
        <v>0</v>
      </c>
      <c r="H36" s="27">
        <v>0</v>
      </c>
      <c r="I36" s="27">
        <v>1.05</v>
      </c>
      <c r="J36" s="26">
        <v>1</v>
      </c>
      <c r="K36" s="25">
        <v>1.07</v>
      </c>
      <c r="L36" s="27">
        <v>0</v>
      </c>
      <c r="M36" s="27">
        <v>1</v>
      </c>
      <c r="N36" s="26">
        <v>1</v>
      </c>
      <c r="O36" s="25">
        <v>1</v>
      </c>
      <c r="P36" s="27">
        <v>1</v>
      </c>
      <c r="Q36" s="27">
        <v>1</v>
      </c>
      <c r="R36" s="26">
        <v>1.07</v>
      </c>
    </row>
    <row r="37" spans="1:18" x14ac:dyDescent="0.2">
      <c r="A37" s="58"/>
      <c r="B37" s="24"/>
      <c r="C37" s="25"/>
      <c r="D37" s="26"/>
      <c r="E37" s="25"/>
      <c r="F37" s="26"/>
      <c r="G37" s="25"/>
      <c r="H37" s="27"/>
      <c r="I37" s="27"/>
      <c r="J37" s="26"/>
      <c r="K37" s="25"/>
      <c r="L37" s="27"/>
      <c r="M37" s="27"/>
      <c r="N37" s="26"/>
      <c r="O37" s="25"/>
      <c r="P37" s="27"/>
      <c r="Q37" s="27"/>
      <c r="R37" s="26"/>
    </row>
    <row r="38" spans="1:18" x14ac:dyDescent="0.2">
      <c r="A38" s="58" t="s">
        <v>323</v>
      </c>
      <c r="B38" s="24">
        <v>0.19</v>
      </c>
      <c r="C38" s="25">
        <v>0.2</v>
      </c>
      <c r="D38" s="26">
        <v>0</v>
      </c>
      <c r="E38" s="25">
        <v>0</v>
      </c>
      <c r="F38" s="26">
        <v>0.43</v>
      </c>
      <c r="G38" s="25">
        <v>0</v>
      </c>
      <c r="H38" s="27">
        <v>0</v>
      </c>
      <c r="I38" s="27">
        <v>0.24</v>
      </c>
      <c r="J38" s="26">
        <v>0</v>
      </c>
      <c r="K38" s="25">
        <v>0.28999999999999998</v>
      </c>
      <c r="L38" s="27">
        <v>0</v>
      </c>
      <c r="M38" s="27">
        <v>0</v>
      </c>
      <c r="N38" s="26">
        <v>0</v>
      </c>
      <c r="O38" s="25">
        <v>0</v>
      </c>
      <c r="P38" s="27">
        <v>0</v>
      </c>
      <c r="Q38" s="27">
        <v>0</v>
      </c>
      <c r="R38" s="26">
        <v>0.27</v>
      </c>
    </row>
    <row r="39" spans="1:18" x14ac:dyDescent="0.2">
      <c r="A39" s="58" t="s">
        <v>324</v>
      </c>
      <c r="B39" s="24">
        <v>0.05</v>
      </c>
      <c r="C39" s="25">
        <v>0.06</v>
      </c>
      <c r="D39" s="26">
        <v>0</v>
      </c>
      <c r="E39" s="25">
        <v>0</v>
      </c>
      <c r="F39" s="26">
        <v>0.19</v>
      </c>
      <c r="G39" s="25">
        <v>0</v>
      </c>
      <c r="H39" s="27">
        <v>0</v>
      </c>
      <c r="I39" s="27">
        <v>7.0000000000000007E-2</v>
      </c>
      <c r="J39" s="26">
        <v>0</v>
      </c>
      <c r="K39" s="25">
        <v>0.09</v>
      </c>
      <c r="L39" s="27">
        <v>0</v>
      </c>
      <c r="M39" s="27">
        <v>0</v>
      </c>
      <c r="N39" s="26">
        <v>0</v>
      </c>
      <c r="O39" s="25">
        <v>0</v>
      </c>
      <c r="P39" s="27">
        <v>0</v>
      </c>
      <c r="Q39" s="27">
        <v>0</v>
      </c>
      <c r="R39" s="26">
        <v>0.14000000000000001</v>
      </c>
    </row>
    <row r="40" spans="1:18" ht="13.5" thickBot="1" x14ac:dyDescent="0.25">
      <c r="A40" s="59" t="s">
        <v>325</v>
      </c>
      <c r="B40" s="53">
        <v>1</v>
      </c>
      <c r="C40" s="47">
        <v>1</v>
      </c>
      <c r="D40" s="48">
        <v>1</v>
      </c>
      <c r="E40" s="47">
        <v>1</v>
      </c>
      <c r="F40" s="48">
        <v>1</v>
      </c>
      <c r="G40" s="47">
        <v>0</v>
      </c>
      <c r="H40" s="50">
        <v>0</v>
      </c>
      <c r="I40" s="50">
        <v>1</v>
      </c>
      <c r="J40" s="48">
        <v>1</v>
      </c>
      <c r="K40" s="47">
        <v>1</v>
      </c>
      <c r="L40" s="50">
        <v>0</v>
      </c>
      <c r="M40" s="50">
        <v>1</v>
      </c>
      <c r="N40" s="48">
        <v>1</v>
      </c>
      <c r="O40" s="47">
        <v>1</v>
      </c>
      <c r="P40" s="50">
        <v>1</v>
      </c>
      <c r="Q40" s="50">
        <v>1</v>
      </c>
      <c r="R40" s="48">
        <v>1</v>
      </c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8" display="Back to ToC" xr:uid="{CFCF527E-C605-46CB-899C-1F10D72A87A9}"/>
  </hyperlinks>
  <pageMargins left="0.7" right="0.7" top="0.75" bottom="0.75" header="0.3" footer="0.3"/>
  <drawing r:id="rId1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649C53-B1E0-4C81-A937-60A5F57162BF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637</v>
      </c>
    </row>
    <row r="9" spans="1:18" x14ac:dyDescent="0.2">
      <c r="A9" s="45" t="s">
        <v>638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>
        <v>0</v>
      </c>
      <c r="B22" s="24">
        <v>962</v>
      </c>
      <c r="C22" s="25">
        <v>476</v>
      </c>
      <c r="D22" s="26">
        <v>487</v>
      </c>
      <c r="E22" s="25">
        <v>454</v>
      </c>
      <c r="F22" s="26">
        <v>509</v>
      </c>
      <c r="G22" s="25">
        <v>78</v>
      </c>
      <c r="H22" s="27">
        <v>282</v>
      </c>
      <c r="I22" s="27">
        <v>253</v>
      </c>
      <c r="J22" s="26">
        <v>349</v>
      </c>
      <c r="K22" s="25">
        <v>676</v>
      </c>
      <c r="L22" s="27">
        <v>100</v>
      </c>
      <c r="M22" s="27">
        <v>115</v>
      </c>
      <c r="N22" s="26">
        <v>71</v>
      </c>
      <c r="O22" s="25">
        <v>174</v>
      </c>
      <c r="P22" s="27">
        <v>273</v>
      </c>
      <c r="Q22" s="27">
        <v>252</v>
      </c>
      <c r="R22" s="26">
        <v>264</v>
      </c>
    </row>
    <row r="23" spans="1:18" x14ac:dyDescent="0.2">
      <c r="A23" s="58"/>
      <c r="B23" s="32">
        <v>0.95</v>
      </c>
      <c r="C23" s="33">
        <v>0.93</v>
      </c>
      <c r="D23" s="34">
        <v>0.98</v>
      </c>
      <c r="E23" s="33">
        <v>0.94</v>
      </c>
      <c r="F23" s="34">
        <v>0.96</v>
      </c>
      <c r="G23" s="33">
        <v>0.96</v>
      </c>
      <c r="H23" s="35">
        <v>0.95</v>
      </c>
      <c r="I23" s="35">
        <v>0.95</v>
      </c>
      <c r="J23" s="34">
        <v>0.96</v>
      </c>
      <c r="K23" s="33">
        <v>0.96</v>
      </c>
      <c r="L23" s="35">
        <v>0.94</v>
      </c>
      <c r="M23" s="35">
        <v>0.97</v>
      </c>
      <c r="N23" s="34">
        <v>0.91</v>
      </c>
      <c r="O23" s="33">
        <v>0.96</v>
      </c>
      <c r="P23" s="35">
        <v>0.99</v>
      </c>
      <c r="Q23" s="35">
        <v>0.96</v>
      </c>
      <c r="R23" s="34">
        <v>0.91</v>
      </c>
    </row>
    <row r="24" spans="1:18" x14ac:dyDescent="0.2">
      <c r="A24" s="58"/>
      <c r="B24" s="36" t="s">
        <v>639</v>
      </c>
      <c r="C24" s="25"/>
      <c r="D24" s="38" t="s">
        <v>114</v>
      </c>
      <c r="E24" s="25"/>
      <c r="F24" s="26"/>
      <c r="G24" s="25"/>
      <c r="H24" s="27"/>
      <c r="I24" s="27"/>
      <c r="J24" s="26"/>
      <c r="K24" s="37" t="s">
        <v>6</v>
      </c>
      <c r="L24" s="27"/>
      <c r="M24" s="27"/>
      <c r="N24" s="26"/>
      <c r="O24" s="25"/>
      <c r="P24" s="39" t="s">
        <v>75</v>
      </c>
      <c r="Q24" s="39" t="s">
        <v>73</v>
      </c>
      <c r="R24" s="26"/>
    </row>
    <row r="25" spans="1:18" x14ac:dyDescent="0.2">
      <c r="A25" s="58">
        <v>1</v>
      </c>
      <c r="B25" s="24">
        <v>39</v>
      </c>
      <c r="C25" s="25">
        <v>28</v>
      </c>
      <c r="D25" s="26">
        <v>11</v>
      </c>
      <c r="E25" s="25">
        <v>23</v>
      </c>
      <c r="F25" s="26">
        <v>16</v>
      </c>
      <c r="G25" s="25">
        <v>3</v>
      </c>
      <c r="H25" s="27">
        <v>11</v>
      </c>
      <c r="I25" s="27">
        <v>11</v>
      </c>
      <c r="J25" s="26">
        <v>14</v>
      </c>
      <c r="K25" s="25">
        <v>22</v>
      </c>
      <c r="L25" s="27">
        <v>6</v>
      </c>
      <c r="M25" s="27">
        <v>4</v>
      </c>
      <c r="N25" s="26">
        <v>7</v>
      </c>
      <c r="O25" s="25">
        <v>7</v>
      </c>
      <c r="P25" s="27">
        <v>3</v>
      </c>
      <c r="Q25" s="27">
        <v>7</v>
      </c>
      <c r="R25" s="26">
        <v>22</v>
      </c>
    </row>
    <row r="26" spans="1:18" x14ac:dyDescent="0.2">
      <c r="A26" s="58"/>
      <c r="B26" s="32">
        <v>0.04</v>
      </c>
      <c r="C26" s="33">
        <v>0.06</v>
      </c>
      <c r="D26" s="34">
        <v>0.02</v>
      </c>
      <c r="E26" s="33">
        <v>0.05</v>
      </c>
      <c r="F26" s="34">
        <v>0.03</v>
      </c>
      <c r="G26" s="33">
        <v>0.04</v>
      </c>
      <c r="H26" s="35">
        <v>0.04</v>
      </c>
      <c r="I26" s="35">
        <v>0.04</v>
      </c>
      <c r="J26" s="34">
        <v>0.04</v>
      </c>
      <c r="K26" s="33">
        <v>0.03</v>
      </c>
      <c r="L26" s="35">
        <v>0.06</v>
      </c>
      <c r="M26" s="35">
        <v>0.03</v>
      </c>
      <c r="N26" s="34">
        <v>0.09</v>
      </c>
      <c r="O26" s="33">
        <v>0.04</v>
      </c>
      <c r="P26" s="35">
        <v>0.01</v>
      </c>
      <c r="Q26" s="35">
        <v>0.03</v>
      </c>
      <c r="R26" s="34">
        <v>0.08</v>
      </c>
    </row>
    <row r="27" spans="1:18" x14ac:dyDescent="0.2">
      <c r="A27" s="58"/>
      <c r="B27" s="36" t="s">
        <v>315</v>
      </c>
      <c r="C27" s="37" t="s">
        <v>220</v>
      </c>
      <c r="D27" s="26"/>
      <c r="E27" s="25"/>
      <c r="F27" s="26"/>
      <c r="G27" s="25"/>
      <c r="H27" s="27"/>
      <c r="I27" s="27"/>
      <c r="J27" s="26"/>
      <c r="K27" s="25"/>
      <c r="L27" s="27"/>
      <c r="M27" s="27"/>
      <c r="N27" s="38" t="s">
        <v>64</v>
      </c>
      <c r="O27" s="25"/>
      <c r="P27" s="27"/>
      <c r="Q27" s="27"/>
      <c r="R27" s="38" t="s">
        <v>640</v>
      </c>
    </row>
    <row r="28" spans="1:18" x14ac:dyDescent="0.2">
      <c r="A28" s="58">
        <v>2</v>
      </c>
      <c r="B28" s="24">
        <v>3</v>
      </c>
      <c r="C28" s="25">
        <v>3</v>
      </c>
      <c r="D28" s="26">
        <v>0</v>
      </c>
      <c r="E28" s="25">
        <v>2</v>
      </c>
      <c r="F28" s="26">
        <v>2</v>
      </c>
      <c r="G28" s="25">
        <v>0</v>
      </c>
      <c r="H28" s="27">
        <v>2</v>
      </c>
      <c r="I28" s="27">
        <v>2</v>
      </c>
      <c r="J28" s="26">
        <v>0</v>
      </c>
      <c r="K28" s="25">
        <v>3</v>
      </c>
      <c r="L28" s="27">
        <v>0</v>
      </c>
      <c r="M28" s="27">
        <v>0</v>
      </c>
      <c r="N28" s="26">
        <v>0</v>
      </c>
      <c r="O28" s="25">
        <v>0</v>
      </c>
      <c r="P28" s="27">
        <v>1</v>
      </c>
      <c r="Q28" s="27">
        <v>2</v>
      </c>
      <c r="R28" s="26">
        <v>1</v>
      </c>
    </row>
    <row r="29" spans="1:18" x14ac:dyDescent="0.2">
      <c r="A29" s="58"/>
      <c r="B29" s="24">
        <v>0</v>
      </c>
      <c r="C29" s="33">
        <v>0.01</v>
      </c>
      <c r="D29" s="26">
        <v>0</v>
      </c>
      <c r="E29" s="25">
        <v>0</v>
      </c>
      <c r="F29" s="26">
        <v>0</v>
      </c>
      <c r="G29" s="25" t="s">
        <v>43</v>
      </c>
      <c r="H29" s="35">
        <v>0.01</v>
      </c>
      <c r="I29" s="35">
        <v>0.01</v>
      </c>
      <c r="J29" s="26" t="s">
        <v>43</v>
      </c>
      <c r="K29" s="25">
        <v>0</v>
      </c>
      <c r="L29" s="27" t="s">
        <v>43</v>
      </c>
      <c r="M29" s="27">
        <v>0</v>
      </c>
      <c r="N29" s="26" t="s">
        <v>43</v>
      </c>
      <c r="O29" s="25" t="s">
        <v>43</v>
      </c>
      <c r="P29" s="27">
        <v>0</v>
      </c>
      <c r="Q29" s="35">
        <v>0.01</v>
      </c>
      <c r="R29" s="26">
        <v>0</v>
      </c>
    </row>
    <row r="30" spans="1:18" x14ac:dyDescent="0.2">
      <c r="A30" s="58"/>
      <c r="B30" s="24"/>
      <c r="C30" s="25"/>
      <c r="D30" s="26"/>
      <c r="E30" s="25"/>
      <c r="F30" s="26"/>
      <c r="G30" s="25"/>
      <c r="H30" s="27"/>
      <c r="I30" s="27"/>
      <c r="J30" s="26"/>
      <c r="K30" s="37" t="s">
        <v>6</v>
      </c>
      <c r="L30" s="27"/>
      <c r="M30" s="27"/>
      <c r="N30" s="26"/>
      <c r="O30" s="25"/>
      <c r="P30" s="27"/>
      <c r="Q30" s="27"/>
      <c r="R30" s="26"/>
    </row>
    <row r="31" spans="1:18" x14ac:dyDescent="0.2">
      <c r="A31" s="58">
        <v>3</v>
      </c>
      <c r="B31" s="24">
        <v>2</v>
      </c>
      <c r="C31" s="25">
        <v>2</v>
      </c>
      <c r="D31" s="26">
        <v>0</v>
      </c>
      <c r="E31" s="25">
        <v>0</v>
      </c>
      <c r="F31" s="26">
        <v>1</v>
      </c>
      <c r="G31" s="25">
        <v>0</v>
      </c>
      <c r="H31" s="27">
        <v>1</v>
      </c>
      <c r="I31" s="27">
        <v>0</v>
      </c>
      <c r="J31" s="26">
        <v>0</v>
      </c>
      <c r="K31" s="25">
        <v>2</v>
      </c>
      <c r="L31" s="27">
        <v>0</v>
      </c>
      <c r="M31" s="27">
        <v>0</v>
      </c>
      <c r="N31" s="26">
        <v>0</v>
      </c>
      <c r="O31" s="25">
        <v>0</v>
      </c>
      <c r="P31" s="27">
        <v>0</v>
      </c>
      <c r="Q31" s="27">
        <v>2</v>
      </c>
      <c r="R31" s="26">
        <v>0</v>
      </c>
    </row>
    <row r="32" spans="1:18" x14ac:dyDescent="0.2">
      <c r="A32" s="58"/>
      <c r="B32" s="24">
        <v>0</v>
      </c>
      <c r="C32" s="25">
        <v>0</v>
      </c>
      <c r="D32" s="26" t="s">
        <v>43</v>
      </c>
      <c r="E32" s="25">
        <v>0</v>
      </c>
      <c r="F32" s="26">
        <v>0</v>
      </c>
      <c r="G32" s="25" t="s">
        <v>43</v>
      </c>
      <c r="H32" s="27">
        <v>0</v>
      </c>
      <c r="I32" s="27">
        <v>0</v>
      </c>
      <c r="J32" s="26" t="s">
        <v>43</v>
      </c>
      <c r="K32" s="25">
        <v>0</v>
      </c>
      <c r="L32" s="27" t="s">
        <v>43</v>
      </c>
      <c r="M32" s="27" t="s">
        <v>43</v>
      </c>
      <c r="N32" s="26" t="s">
        <v>43</v>
      </c>
      <c r="O32" s="25" t="s">
        <v>43</v>
      </c>
      <c r="P32" s="27" t="s">
        <v>43</v>
      </c>
      <c r="Q32" s="35">
        <v>0.01</v>
      </c>
      <c r="R32" s="26" t="s">
        <v>43</v>
      </c>
    </row>
    <row r="33" spans="1:18" x14ac:dyDescent="0.2">
      <c r="A33" s="58"/>
      <c r="B33" s="24"/>
      <c r="C33" s="25"/>
      <c r="D33" s="26"/>
      <c r="E33" s="25"/>
      <c r="F33" s="26"/>
      <c r="G33" s="25"/>
      <c r="H33" s="27"/>
      <c r="I33" s="27"/>
      <c r="J33" s="26"/>
      <c r="K33" s="37" t="s">
        <v>6</v>
      </c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604</v>
      </c>
      <c r="B34" s="24">
        <v>3</v>
      </c>
      <c r="C34" s="25">
        <v>3</v>
      </c>
      <c r="D34" s="26">
        <v>0</v>
      </c>
      <c r="E34" s="25">
        <v>3</v>
      </c>
      <c r="F34" s="26">
        <v>0</v>
      </c>
      <c r="G34" s="25">
        <v>0</v>
      </c>
      <c r="H34" s="27">
        <v>2</v>
      </c>
      <c r="I34" s="27">
        <v>0</v>
      </c>
      <c r="J34" s="26">
        <v>1</v>
      </c>
      <c r="K34" s="25">
        <v>3</v>
      </c>
      <c r="L34" s="27">
        <v>0</v>
      </c>
      <c r="M34" s="27">
        <v>0</v>
      </c>
      <c r="N34" s="26">
        <v>0</v>
      </c>
      <c r="O34" s="25">
        <v>0</v>
      </c>
      <c r="P34" s="27">
        <v>0</v>
      </c>
      <c r="Q34" s="27">
        <v>0</v>
      </c>
      <c r="R34" s="26">
        <v>3</v>
      </c>
    </row>
    <row r="35" spans="1:18" x14ac:dyDescent="0.2">
      <c r="A35" s="58"/>
      <c r="B35" s="24">
        <v>0</v>
      </c>
      <c r="C35" s="33">
        <v>0.01</v>
      </c>
      <c r="D35" s="26" t="s">
        <v>43</v>
      </c>
      <c r="E35" s="33">
        <v>0.01</v>
      </c>
      <c r="F35" s="26">
        <v>0</v>
      </c>
      <c r="G35" s="25" t="s">
        <v>43</v>
      </c>
      <c r="H35" s="35">
        <v>0.01</v>
      </c>
      <c r="I35" s="27">
        <v>0</v>
      </c>
      <c r="J35" s="26">
        <v>0</v>
      </c>
      <c r="K35" s="25">
        <v>0</v>
      </c>
      <c r="L35" s="27" t="s">
        <v>43</v>
      </c>
      <c r="M35" s="27" t="s">
        <v>43</v>
      </c>
      <c r="N35" s="26" t="s">
        <v>43</v>
      </c>
      <c r="O35" s="25" t="s">
        <v>43</v>
      </c>
      <c r="P35" s="27">
        <v>0</v>
      </c>
      <c r="Q35" s="27" t="s">
        <v>43</v>
      </c>
      <c r="R35" s="34">
        <v>0.01</v>
      </c>
    </row>
    <row r="36" spans="1:18" x14ac:dyDescent="0.2">
      <c r="A36" s="58"/>
      <c r="B36" s="24"/>
      <c r="C36" s="25"/>
      <c r="D36" s="26"/>
      <c r="E36" s="25"/>
      <c r="F36" s="26"/>
      <c r="G36" s="25"/>
      <c r="H36" s="27"/>
      <c r="I36" s="27"/>
      <c r="J36" s="26"/>
      <c r="K36" s="37" t="s">
        <v>6</v>
      </c>
      <c r="L36" s="27"/>
      <c r="M36" s="27"/>
      <c r="N36" s="26"/>
      <c r="O36" s="25"/>
      <c r="P36" s="27"/>
      <c r="Q36" s="27"/>
      <c r="R36" s="26"/>
    </row>
    <row r="37" spans="1:18" x14ac:dyDescent="0.2">
      <c r="A37" s="58" t="s">
        <v>49</v>
      </c>
      <c r="B37" s="24">
        <v>1010</v>
      </c>
      <c r="C37" s="25">
        <v>512</v>
      </c>
      <c r="D37" s="26">
        <v>498</v>
      </c>
      <c r="E37" s="25">
        <v>481</v>
      </c>
      <c r="F37" s="26">
        <v>529</v>
      </c>
      <c r="G37" s="25">
        <v>81</v>
      </c>
      <c r="H37" s="27">
        <v>298</v>
      </c>
      <c r="I37" s="27">
        <v>266</v>
      </c>
      <c r="J37" s="26">
        <v>365</v>
      </c>
      <c r="K37" s="25">
        <v>706</v>
      </c>
      <c r="L37" s="27">
        <v>107</v>
      </c>
      <c r="M37" s="27">
        <v>120</v>
      </c>
      <c r="N37" s="26">
        <v>78</v>
      </c>
      <c r="O37" s="25">
        <v>180</v>
      </c>
      <c r="P37" s="27">
        <v>277</v>
      </c>
      <c r="Q37" s="27">
        <v>263</v>
      </c>
      <c r="R37" s="26">
        <v>290</v>
      </c>
    </row>
    <row r="38" spans="1:18" x14ac:dyDescent="0.2">
      <c r="A38" s="58"/>
      <c r="B38" s="32">
        <v>1</v>
      </c>
      <c r="C38" s="33">
        <v>1</v>
      </c>
      <c r="D38" s="34">
        <v>1</v>
      </c>
      <c r="E38" s="33">
        <v>1</v>
      </c>
      <c r="F38" s="34">
        <v>1</v>
      </c>
      <c r="G38" s="33">
        <v>1</v>
      </c>
      <c r="H38" s="35">
        <v>1</v>
      </c>
      <c r="I38" s="35">
        <v>1</v>
      </c>
      <c r="J38" s="34">
        <v>1</v>
      </c>
      <c r="K38" s="33">
        <v>1</v>
      </c>
      <c r="L38" s="35">
        <v>1</v>
      </c>
      <c r="M38" s="35">
        <v>1</v>
      </c>
      <c r="N38" s="34">
        <v>1</v>
      </c>
      <c r="O38" s="33">
        <v>1</v>
      </c>
      <c r="P38" s="35">
        <v>1</v>
      </c>
      <c r="Q38" s="35">
        <v>1</v>
      </c>
      <c r="R38" s="34">
        <v>1</v>
      </c>
    </row>
    <row r="39" spans="1:18" x14ac:dyDescent="0.2">
      <c r="A39" s="58" t="s">
        <v>319</v>
      </c>
      <c r="B39" s="24">
        <v>1.1499999999999999</v>
      </c>
      <c r="C39" s="25">
        <v>1.19</v>
      </c>
      <c r="D39" s="26">
        <v>1.03</v>
      </c>
      <c r="E39" s="25">
        <v>1.1000000000000001</v>
      </c>
      <c r="F39" s="26">
        <v>1.21</v>
      </c>
      <c r="G39" s="25">
        <v>1</v>
      </c>
      <c r="H39" s="27">
        <v>1.29</v>
      </c>
      <c r="I39" s="27">
        <v>1.19</v>
      </c>
      <c r="J39" s="26">
        <v>1</v>
      </c>
      <c r="K39" s="25">
        <v>1.23</v>
      </c>
      <c r="L39" s="27">
        <v>1</v>
      </c>
      <c r="M39" s="27">
        <v>1.07</v>
      </c>
      <c r="N39" s="26">
        <v>1</v>
      </c>
      <c r="O39" s="25">
        <v>1</v>
      </c>
      <c r="P39" s="27">
        <v>1.18</v>
      </c>
      <c r="Q39" s="27">
        <v>1.47</v>
      </c>
      <c r="R39" s="26">
        <v>1.03</v>
      </c>
    </row>
    <row r="40" spans="1:18" x14ac:dyDescent="0.2">
      <c r="A40" s="58"/>
      <c r="B40" s="24"/>
      <c r="C40" s="25"/>
      <c r="D40" s="26"/>
      <c r="E40" s="25"/>
      <c r="F40" s="26"/>
      <c r="G40" s="25"/>
      <c r="H40" s="27"/>
      <c r="I40" s="27"/>
      <c r="J40" s="26"/>
      <c r="K40" s="25"/>
      <c r="L40" s="27"/>
      <c r="M40" s="27"/>
      <c r="N40" s="26"/>
      <c r="O40" s="25"/>
      <c r="P40" s="27"/>
      <c r="Q40" s="27"/>
      <c r="R40" s="26"/>
    </row>
    <row r="41" spans="1:18" x14ac:dyDescent="0.2">
      <c r="A41" s="58" t="s">
        <v>323</v>
      </c>
      <c r="B41" s="24">
        <v>0.45</v>
      </c>
      <c r="C41" s="25">
        <v>0.5</v>
      </c>
      <c r="D41" s="26">
        <v>0.19</v>
      </c>
      <c r="E41" s="25">
        <v>0.34</v>
      </c>
      <c r="F41" s="26">
        <v>0.56000000000000005</v>
      </c>
      <c r="G41" s="25">
        <v>0</v>
      </c>
      <c r="H41" s="27">
        <v>0.64</v>
      </c>
      <c r="I41" s="27">
        <v>0.48</v>
      </c>
      <c r="J41" s="26">
        <v>0</v>
      </c>
      <c r="K41" s="25">
        <v>0.55000000000000004</v>
      </c>
      <c r="L41" s="27">
        <v>0</v>
      </c>
      <c r="M41" s="27">
        <v>0.3</v>
      </c>
      <c r="N41" s="26">
        <v>0</v>
      </c>
      <c r="O41" s="25">
        <v>0</v>
      </c>
      <c r="P41" s="27">
        <v>0.46</v>
      </c>
      <c r="Q41" s="27">
        <v>0.77</v>
      </c>
      <c r="R41" s="26">
        <v>0.17</v>
      </c>
    </row>
    <row r="42" spans="1:18" x14ac:dyDescent="0.2">
      <c r="A42" s="58" t="s">
        <v>324</v>
      </c>
      <c r="B42" s="24">
        <v>7.0000000000000007E-2</v>
      </c>
      <c r="C42" s="25">
        <v>0.09</v>
      </c>
      <c r="D42" s="26">
        <v>7.0000000000000007E-2</v>
      </c>
      <c r="E42" s="25">
        <v>0.08</v>
      </c>
      <c r="F42" s="26">
        <v>0.12</v>
      </c>
      <c r="G42" s="25">
        <v>0</v>
      </c>
      <c r="H42" s="27">
        <v>0.24</v>
      </c>
      <c r="I42" s="27">
        <v>0.11</v>
      </c>
      <c r="J42" s="26">
        <v>0</v>
      </c>
      <c r="K42" s="25">
        <v>0.1</v>
      </c>
      <c r="L42" s="27">
        <v>0</v>
      </c>
      <c r="M42" s="27">
        <v>0.17</v>
      </c>
      <c r="N42" s="26">
        <v>0</v>
      </c>
      <c r="O42" s="25">
        <v>0</v>
      </c>
      <c r="P42" s="27">
        <v>0.23</v>
      </c>
      <c r="Q42" s="27">
        <v>0.21</v>
      </c>
      <c r="R42" s="26">
        <v>0.04</v>
      </c>
    </row>
    <row r="43" spans="1:18" ht="13.5" thickBot="1" x14ac:dyDescent="0.25">
      <c r="A43" s="59" t="s">
        <v>325</v>
      </c>
      <c r="B43" s="53">
        <v>1</v>
      </c>
      <c r="C43" s="47">
        <v>1</v>
      </c>
      <c r="D43" s="48">
        <v>1</v>
      </c>
      <c r="E43" s="47">
        <v>1</v>
      </c>
      <c r="F43" s="48">
        <v>1</v>
      </c>
      <c r="G43" s="47">
        <v>1</v>
      </c>
      <c r="H43" s="50">
        <v>1</v>
      </c>
      <c r="I43" s="50">
        <v>1</v>
      </c>
      <c r="J43" s="48">
        <v>1</v>
      </c>
      <c r="K43" s="47">
        <v>1</v>
      </c>
      <c r="L43" s="50">
        <v>1</v>
      </c>
      <c r="M43" s="50">
        <v>1</v>
      </c>
      <c r="N43" s="48">
        <v>1</v>
      </c>
      <c r="O43" s="47">
        <v>1</v>
      </c>
      <c r="P43" s="50">
        <v>1</v>
      </c>
      <c r="Q43" s="50">
        <v>1</v>
      </c>
      <c r="R43" s="48">
        <v>1</v>
      </c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59" display="Back to ToC" xr:uid="{5B4AADF3-725D-4E47-8788-4F94E5C8BA3C}"/>
  </hyperlinks>
  <pageMargins left="0.7" right="0.7" top="0.75" bottom="0.75" header="0.3" footer="0.3"/>
  <drawing r:id="rId1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755DFE-F7C6-4493-9544-230DB6CE0DBE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641</v>
      </c>
    </row>
    <row r="9" spans="1:18" x14ac:dyDescent="0.2">
      <c r="A9" s="45" t="s">
        <v>642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>
        <v>0</v>
      </c>
      <c r="B22" s="24">
        <v>915</v>
      </c>
      <c r="C22" s="25">
        <v>430</v>
      </c>
      <c r="D22" s="26">
        <v>485</v>
      </c>
      <c r="E22" s="25">
        <v>427</v>
      </c>
      <c r="F22" s="26">
        <v>488</v>
      </c>
      <c r="G22" s="25">
        <v>81</v>
      </c>
      <c r="H22" s="27">
        <v>285</v>
      </c>
      <c r="I22" s="27">
        <v>231</v>
      </c>
      <c r="J22" s="26">
        <v>317</v>
      </c>
      <c r="K22" s="25">
        <v>652</v>
      </c>
      <c r="L22" s="27">
        <v>96</v>
      </c>
      <c r="M22" s="27">
        <v>103</v>
      </c>
      <c r="N22" s="26">
        <v>64</v>
      </c>
      <c r="O22" s="25">
        <v>172</v>
      </c>
      <c r="P22" s="27">
        <v>268</v>
      </c>
      <c r="Q22" s="27">
        <v>240</v>
      </c>
      <c r="R22" s="26">
        <v>235</v>
      </c>
    </row>
    <row r="23" spans="1:18" x14ac:dyDescent="0.2">
      <c r="A23" s="58"/>
      <c r="B23" s="32">
        <v>0.91</v>
      </c>
      <c r="C23" s="33">
        <v>0.84</v>
      </c>
      <c r="D23" s="34">
        <v>0.97</v>
      </c>
      <c r="E23" s="33">
        <v>0.89</v>
      </c>
      <c r="F23" s="34">
        <v>0.92</v>
      </c>
      <c r="G23" s="33">
        <v>1</v>
      </c>
      <c r="H23" s="35">
        <v>0.96</v>
      </c>
      <c r="I23" s="35">
        <v>0.87</v>
      </c>
      <c r="J23" s="34">
        <v>0.87</v>
      </c>
      <c r="K23" s="33">
        <v>0.92</v>
      </c>
      <c r="L23" s="35">
        <v>0.9</v>
      </c>
      <c r="M23" s="35">
        <v>0.86</v>
      </c>
      <c r="N23" s="34">
        <v>0.83</v>
      </c>
      <c r="O23" s="33">
        <v>0.95</v>
      </c>
      <c r="P23" s="35">
        <v>0.97</v>
      </c>
      <c r="Q23" s="35">
        <v>0.91</v>
      </c>
      <c r="R23" s="34">
        <v>0.81</v>
      </c>
    </row>
    <row r="24" spans="1:18" x14ac:dyDescent="0.2">
      <c r="A24" s="58"/>
      <c r="B24" s="36" t="s">
        <v>643</v>
      </c>
      <c r="C24" s="25"/>
      <c r="D24" s="38" t="s">
        <v>114</v>
      </c>
      <c r="E24" s="25"/>
      <c r="F24" s="26"/>
      <c r="G24" s="25"/>
      <c r="H24" s="39" t="s">
        <v>340</v>
      </c>
      <c r="I24" s="27"/>
      <c r="J24" s="26"/>
      <c r="K24" s="37" t="s">
        <v>59</v>
      </c>
      <c r="L24" s="27"/>
      <c r="M24" s="27"/>
      <c r="N24" s="26"/>
      <c r="O24" s="37" t="s">
        <v>98</v>
      </c>
      <c r="P24" s="39" t="s">
        <v>303</v>
      </c>
      <c r="Q24" s="39" t="s">
        <v>22</v>
      </c>
      <c r="R24" s="26"/>
    </row>
    <row r="25" spans="1:18" x14ac:dyDescent="0.2">
      <c r="A25" s="58">
        <v>1</v>
      </c>
      <c r="B25" s="24">
        <v>76</v>
      </c>
      <c r="C25" s="25">
        <v>63</v>
      </c>
      <c r="D25" s="26">
        <v>13</v>
      </c>
      <c r="E25" s="25">
        <v>45</v>
      </c>
      <c r="F25" s="26">
        <v>31</v>
      </c>
      <c r="G25" s="25">
        <v>0</v>
      </c>
      <c r="H25" s="27">
        <v>12</v>
      </c>
      <c r="I25" s="27">
        <v>27</v>
      </c>
      <c r="J25" s="26">
        <v>38</v>
      </c>
      <c r="K25" s="25">
        <v>43</v>
      </c>
      <c r="L25" s="27">
        <v>7</v>
      </c>
      <c r="M25" s="27">
        <v>13</v>
      </c>
      <c r="N25" s="26">
        <v>13</v>
      </c>
      <c r="O25" s="25">
        <v>4</v>
      </c>
      <c r="P25" s="27">
        <v>7</v>
      </c>
      <c r="Q25" s="27">
        <v>21</v>
      </c>
      <c r="R25" s="26">
        <v>44</v>
      </c>
    </row>
    <row r="26" spans="1:18" x14ac:dyDescent="0.2">
      <c r="A26" s="58"/>
      <c r="B26" s="32">
        <v>0.08</v>
      </c>
      <c r="C26" s="33">
        <v>0.12</v>
      </c>
      <c r="D26" s="34">
        <v>0.03</v>
      </c>
      <c r="E26" s="33">
        <v>0.09</v>
      </c>
      <c r="F26" s="34">
        <v>0.06</v>
      </c>
      <c r="G26" s="25" t="s">
        <v>43</v>
      </c>
      <c r="H26" s="35">
        <v>0.04</v>
      </c>
      <c r="I26" s="35">
        <v>0.1</v>
      </c>
      <c r="J26" s="34">
        <v>0.1</v>
      </c>
      <c r="K26" s="33">
        <v>0.06</v>
      </c>
      <c r="L26" s="35">
        <v>7.0000000000000007E-2</v>
      </c>
      <c r="M26" s="35">
        <v>0.11</v>
      </c>
      <c r="N26" s="34">
        <v>0.17</v>
      </c>
      <c r="O26" s="33">
        <v>0.02</v>
      </c>
      <c r="P26" s="35">
        <v>0.02</v>
      </c>
      <c r="Q26" s="35">
        <v>0.08</v>
      </c>
      <c r="R26" s="34">
        <v>0.15</v>
      </c>
    </row>
    <row r="27" spans="1:18" x14ac:dyDescent="0.2">
      <c r="A27" s="58"/>
      <c r="B27" s="36" t="s">
        <v>644</v>
      </c>
      <c r="C27" s="37" t="s">
        <v>119</v>
      </c>
      <c r="D27" s="26"/>
      <c r="E27" s="25"/>
      <c r="F27" s="26"/>
      <c r="G27" s="25"/>
      <c r="H27" s="27"/>
      <c r="I27" s="39" t="s">
        <v>330</v>
      </c>
      <c r="J27" s="38" t="s">
        <v>115</v>
      </c>
      <c r="K27" s="25"/>
      <c r="L27" s="27"/>
      <c r="M27" s="27"/>
      <c r="N27" s="38" t="s">
        <v>47</v>
      </c>
      <c r="O27" s="25"/>
      <c r="P27" s="27"/>
      <c r="Q27" s="39" t="s">
        <v>645</v>
      </c>
      <c r="R27" s="38" t="s">
        <v>646</v>
      </c>
    </row>
    <row r="28" spans="1:18" x14ac:dyDescent="0.2">
      <c r="A28" s="58">
        <v>2</v>
      </c>
      <c r="B28" s="24">
        <v>16</v>
      </c>
      <c r="C28" s="25">
        <v>15</v>
      </c>
      <c r="D28" s="26">
        <v>0</v>
      </c>
      <c r="E28" s="25">
        <v>9</v>
      </c>
      <c r="F28" s="26">
        <v>7</v>
      </c>
      <c r="G28" s="25">
        <v>0</v>
      </c>
      <c r="H28" s="27">
        <v>1</v>
      </c>
      <c r="I28" s="27">
        <v>5</v>
      </c>
      <c r="J28" s="26">
        <v>10</v>
      </c>
      <c r="K28" s="25">
        <v>11</v>
      </c>
      <c r="L28" s="27">
        <v>4</v>
      </c>
      <c r="M28" s="27">
        <v>1</v>
      </c>
      <c r="N28" s="26">
        <v>0</v>
      </c>
      <c r="O28" s="25">
        <v>1</v>
      </c>
      <c r="P28" s="27">
        <v>2</v>
      </c>
      <c r="Q28" s="27">
        <v>2</v>
      </c>
      <c r="R28" s="26">
        <v>10</v>
      </c>
    </row>
    <row r="29" spans="1:18" x14ac:dyDescent="0.2">
      <c r="A29" s="58"/>
      <c r="B29" s="32">
        <v>0.02</v>
      </c>
      <c r="C29" s="33">
        <v>0.03</v>
      </c>
      <c r="D29" s="26">
        <v>0</v>
      </c>
      <c r="E29" s="33">
        <v>0.02</v>
      </c>
      <c r="F29" s="34">
        <v>0.01</v>
      </c>
      <c r="G29" s="25" t="s">
        <v>43</v>
      </c>
      <c r="H29" s="27">
        <v>0</v>
      </c>
      <c r="I29" s="35">
        <v>0.02</v>
      </c>
      <c r="J29" s="34">
        <v>0.03</v>
      </c>
      <c r="K29" s="33">
        <v>0.02</v>
      </c>
      <c r="L29" s="35">
        <v>0.03</v>
      </c>
      <c r="M29" s="35">
        <v>0.01</v>
      </c>
      <c r="N29" s="26" t="s">
        <v>43</v>
      </c>
      <c r="O29" s="33">
        <v>0.01</v>
      </c>
      <c r="P29" s="35">
        <v>0.01</v>
      </c>
      <c r="Q29" s="35">
        <v>0.01</v>
      </c>
      <c r="R29" s="34">
        <v>0.04</v>
      </c>
    </row>
    <row r="30" spans="1:18" x14ac:dyDescent="0.2">
      <c r="A30" s="58"/>
      <c r="B30" s="36" t="s">
        <v>8</v>
      </c>
      <c r="C30" s="37" t="s">
        <v>119</v>
      </c>
      <c r="D30" s="26"/>
      <c r="E30" s="25"/>
      <c r="F30" s="26"/>
      <c r="G30" s="25"/>
      <c r="H30" s="27"/>
      <c r="I30" s="27"/>
      <c r="J30" s="38" t="s">
        <v>630</v>
      </c>
      <c r="K30" s="25"/>
      <c r="L30" s="27"/>
      <c r="M30" s="27"/>
      <c r="N30" s="26"/>
      <c r="O30" s="25"/>
      <c r="P30" s="27"/>
      <c r="Q30" s="27"/>
      <c r="R30" s="38" t="s">
        <v>192</v>
      </c>
    </row>
    <row r="31" spans="1:18" x14ac:dyDescent="0.2">
      <c r="A31" s="58">
        <v>3</v>
      </c>
      <c r="B31" s="24">
        <v>1</v>
      </c>
      <c r="C31" s="25">
        <v>1</v>
      </c>
      <c r="D31" s="26">
        <v>0</v>
      </c>
      <c r="E31" s="25">
        <v>0</v>
      </c>
      <c r="F31" s="26">
        <v>1</v>
      </c>
      <c r="G31" s="25">
        <v>0</v>
      </c>
      <c r="H31" s="27">
        <v>0</v>
      </c>
      <c r="I31" s="27">
        <v>1</v>
      </c>
      <c r="J31" s="26">
        <v>0</v>
      </c>
      <c r="K31" s="25">
        <v>1</v>
      </c>
      <c r="L31" s="27">
        <v>0</v>
      </c>
      <c r="M31" s="27">
        <v>0</v>
      </c>
      <c r="N31" s="26">
        <v>0</v>
      </c>
      <c r="O31" s="25">
        <v>0</v>
      </c>
      <c r="P31" s="27">
        <v>0</v>
      </c>
      <c r="Q31" s="27">
        <v>0</v>
      </c>
      <c r="R31" s="26">
        <v>1</v>
      </c>
    </row>
    <row r="32" spans="1:18" x14ac:dyDescent="0.2">
      <c r="A32" s="58"/>
      <c r="B32" s="24">
        <v>0</v>
      </c>
      <c r="C32" s="25">
        <v>0</v>
      </c>
      <c r="D32" s="26" t="s">
        <v>43</v>
      </c>
      <c r="E32" s="25" t="s">
        <v>43</v>
      </c>
      <c r="F32" s="26">
        <v>0</v>
      </c>
      <c r="G32" s="25" t="s">
        <v>43</v>
      </c>
      <c r="H32" s="27" t="s">
        <v>43</v>
      </c>
      <c r="I32" s="27">
        <v>0</v>
      </c>
      <c r="J32" s="26" t="s">
        <v>43</v>
      </c>
      <c r="K32" s="25">
        <v>0</v>
      </c>
      <c r="L32" s="27" t="s">
        <v>43</v>
      </c>
      <c r="M32" s="27" t="s">
        <v>43</v>
      </c>
      <c r="N32" s="26" t="s">
        <v>43</v>
      </c>
      <c r="O32" s="25" t="s">
        <v>43</v>
      </c>
      <c r="P32" s="27" t="s">
        <v>43</v>
      </c>
      <c r="Q32" s="27" t="s">
        <v>43</v>
      </c>
      <c r="R32" s="26">
        <v>0</v>
      </c>
    </row>
    <row r="33" spans="1:18" x14ac:dyDescent="0.2">
      <c r="A33" s="58"/>
      <c r="B33" s="24"/>
      <c r="C33" s="25"/>
      <c r="D33" s="26"/>
      <c r="E33" s="25"/>
      <c r="F33" s="26"/>
      <c r="G33" s="25"/>
      <c r="H33" s="27"/>
      <c r="I33" s="27"/>
      <c r="J33" s="26"/>
      <c r="K33" s="25"/>
      <c r="L33" s="27"/>
      <c r="M33" s="27"/>
      <c r="N33" s="26"/>
      <c r="O33" s="25"/>
      <c r="P33" s="27"/>
      <c r="Q33" s="27"/>
      <c r="R33" s="26"/>
    </row>
    <row r="34" spans="1:18" x14ac:dyDescent="0.2">
      <c r="A34" s="58" t="s">
        <v>604</v>
      </c>
      <c r="B34" s="24">
        <v>3</v>
      </c>
      <c r="C34" s="25">
        <v>3</v>
      </c>
      <c r="D34" s="26">
        <v>0</v>
      </c>
      <c r="E34" s="25">
        <v>0</v>
      </c>
      <c r="F34" s="26">
        <v>3</v>
      </c>
      <c r="G34" s="25">
        <v>0</v>
      </c>
      <c r="H34" s="27">
        <v>0</v>
      </c>
      <c r="I34" s="27">
        <v>3</v>
      </c>
      <c r="J34" s="26">
        <v>0</v>
      </c>
      <c r="K34" s="25">
        <v>0</v>
      </c>
      <c r="L34" s="27">
        <v>0</v>
      </c>
      <c r="M34" s="27">
        <v>3</v>
      </c>
      <c r="N34" s="26">
        <v>0</v>
      </c>
      <c r="O34" s="25">
        <v>3</v>
      </c>
      <c r="P34" s="27">
        <v>0</v>
      </c>
      <c r="Q34" s="27">
        <v>0</v>
      </c>
      <c r="R34" s="26">
        <v>0</v>
      </c>
    </row>
    <row r="35" spans="1:18" x14ac:dyDescent="0.2">
      <c r="A35" s="58"/>
      <c r="B35" s="24">
        <v>0</v>
      </c>
      <c r="C35" s="33">
        <v>0.01</v>
      </c>
      <c r="D35" s="26" t="s">
        <v>43</v>
      </c>
      <c r="E35" s="25" t="s">
        <v>43</v>
      </c>
      <c r="F35" s="34">
        <v>0.01</v>
      </c>
      <c r="G35" s="25" t="s">
        <v>43</v>
      </c>
      <c r="H35" s="27" t="s">
        <v>43</v>
      </c>
      <c r="I35" s="35">
        <v>0.01</v>
      </c>
      <c r="J35" s="26" t="s">
        <v>43</v>
      </c>
      <c r="K35" s="25" t="s">
        <v>43</v>
      </c>
      <c r="L35" s="27" t="s">
        <v>43</v>
      </c>
      <c r="M35" s="35">
        <v>0.02</v>
      </c>
      <c r="N35" s="26" t="s">
        <v>43</v>
      </c>
      <c r="O35" s="33">
        <v>0.02</v>
      </c>
      <c r="P35" s="27" t="s">
        <v>43</v>
      </c>
      <c r="Q35" s="27" t="s">
        <v>43</v>
      </c>
      <c r="R35" s="26" t="s">
        <v>43</v>
      </c>
    </row>
    <row r="36" spans="1:18" x14ac:dyDescent="0.2">
      <c r="A36" s="58"/>
      <c r="B36" s="24"/>
      <c r="C36" s="25"/>
      <c r="D36" s="26"/>
      <c r="E36" s="25"/>
      <c r="F36" s="26"/>
      <c r="G36" s="25"/>
      <c r="H36" s="27"/>
      <c r="I36" s="39" t="s">
        <v>138</v>
      </c>
      <c r="J36" s="26"/>
      <c r="K36" s="25"/>
      <c r="L36" s="27"/>
      <c r="M36" s="39" t="s">
        <v>39</v>
      </c>
      <c r="N36" s="26"/>
      <c r="O36" s="37" t="s">
        <v>80</v>
      </c>
      <c r="P36" s="27"/>
      <c r="Q36" s="27"/>
      <c r="R36" s="26"/>
    </row>
    <row r="37" spans="1:18" x14ac:dyDescent="0.2">
      <c r="A37" s="58" t="s">
        <v>49</v>
      </c>
      <c r="B37" s="24">
        <v>1010</v>
      </c>
      <c r="C37" s="25">
        <v>512</v>
      </c>
      <c r="D37" s="26">
        <v>498</v>
      </c>
      <c r="E37" s="25">
        <v>481</v>
      </c>
      <c r="F37" s="26">
        <v>529</v>
      </c>
      <c r="G37" s="25">
        <v>81</v>
      </c>
      <c r="H37" s="27">
        <v>298</v>
      </c>
      <c r="I37" s="27">
        <v>266</v>
      </c>
      <c r="J37" s="26">
        <v>365</v>
      </c>
      <c r="K37" s="25">
        <v>706</v>
      </c>
      <c r="L37" s="27">
        <v>107</v>
      </c>
      <c r="M37" s="27">
        <v>120</v>
      </c>
      <c r="N37" s="26">
        <v>78</v>
      </c>
      <c r="O37" s="25">
        <v>180</v>
      </c>
      <c r="P37" s="27">
        <v>277</v>
      </c>
      <c r="Q37" s="27">
        <v>263</v>
      </c>
      <c r="R37" s="26">
        <v>290</v>
      </c>
    </row>
    <row r="38" spans="1:18" x14ac:dyDescent="0.2">
      <c r="A38" s="58"/>
      <c r="B38" s="32">
        <v>1</v>
      </c>
      <c r="C38" s="33">
        <v>1</v>
      </c>
      <c r="D38" s="34">
        <v>1</v>
      </c>
      <c r="E38" s="33">
        <v>1</v>
      </c>
      <c r="F38" s="34">
        <v>1</v>
      </c>
      <c r="G38" s="33">
        <v>1</v>
      </c>
      <c r="H38" s="35">
        <v>1</v>
      </c>
      <c r="I38" s="35">
        <v>1</v>
      </c>
      <c r="J38" s="34">
        <v>1</v>
      </c>
      <c r="K38" s="33">
        <v>1</v>
      </c>
      <c r="L38" s="35">
        <v>1</v>
      </c>
      <c r="M38" s="35">
        <v>1</v>
      </c>
      <c r="N38" s="34">
        <v>1</v>
      </c>
      <c r="O38" s="33">
        <v>1</v>
      </c>
      <c r="P38" s="35">
        <v>1</v>
      </c>
      <c r="Q38" s="35">
        <v>1</v>
      </c>
      <c r="R38" s="34">
        <v>1</v>
      </c>
    </row>
    <row r="39" spans="1:18" x14ac:dyDescent="0.2">
      <c r="A39" s="58" t="s">
        <v>319</v>
      </c>
      <c r="B39" s="24">
        <v>1.19</v>
      </c>
      <c r="C39" s="25">
        <v>1.21</v>
      </c>
      <c r="D39" s="26">
        <v>1.03</v>
      </c>
      <c r="E39" s="25">
        <v>1.17</v>
      </c>
      <c r="F39" s="26">
        <v>1.22</v>
      </c>
      <c r="G39" s="25">
        <v>0</v>
      </c>
      <c r="H39" s="27">
        <v>1.08</v>
      </c>
      <c r="I39" s="27">
        <v>1.21</v>
      </c>
      <c r="J39" s="26">
        <v>1.2</v>
      </c>
      <c r="K39" s="25">
        <v>1.23</v>
      </c>
      <c r="L39" s="27">
        <v>1.32</v>
      </c>
      <c r="M39" s="27">
        <v>1.07</v>
      </c>
      <c r="N39" s="26">
        <v>1</v>
      </c>
      <c r="O39" s="25">
        <v>1.26</v>
      </c>
      <c r="P39" s="27">
        <v>1.25</v>
      </c>
      <c r="Q39" s="27">
        <v>1.07</v>
      </c>
      <c r="R39" s="26">
        <v>1.22</v>
      </c>
    </row>
    <row r="40" spans="1:18" x14ac:dyDescent="0.2">
      <c r="A40" s="58"/>
      <c r="B40" s="24"/>
      <c r="C40" s="37" t="s">
        <v>6</v>
      </c>
      <c r="D40" s="26"/>
      <c r="E40" s="25"/>
      <c r="F40" s="26"/>
      <c r="G40" s="25"/>
      <c r="H40" s="27"/>
      <c r="I40" s="27"/>
      <c r="J40" s="26"/>
      <c r="K40" s="25"/>
      <c r="L40" s="27"/>
      <c r="M40" s="27"/>
      <c r="N40" s="26"/>
      <c r="O40" s="25"/>
      <c r="P40" s="27"/>
      <c r="Q40" s="27"/>
      <c r="R40" s="26"/>
    </row>
    <row r="41" spans="1:18" x14ac:dyDescent="0.2">
      <c r="A41" s="58" t="s">
        <v>323</v>
      </c>
      <c r="B41" s="24">
        <v>0.41</v>
      </c>
      <c r="C41" s="25">
        <v>0.44</v>
      </c>
      <c r="D41" s="26">
        <v>0.19</v>
      </c>
      <c r="E41" s="25">
        <v>0.37</v>
      </c>
      <c r="F41" s="26">
        <v>0.47</v>
      </c>
      <c r="G41" s="25">
        <v>0</v>
      </c>
      <c r="H41" s="27">
        <v>0.28000000000000003</v>
      </c>
      <c r="I41" s="27">
        <v>0.47</v>
      </c>
      <c r="J41" s="26">
        <v>0.41</v>
      </c>
      <c r="K41" s="25">
        <v>0.46</v>
      </c>
      <c r="L41" s="27">
        <v>0.49</v>
      </c>
      <c r="M41" s="27">
        <v>0.27</v>
      </c>
      <c r="N41" s="26">
        <v>0</v>
      </c>
      <c r="O41" s="25">
        <v>0.49</v>
      </c>
      <c r="P41" s="27">
        <v>0.46</v>
      </c>
      <c r="Q41" s="27">
        <v>0.26</v>
      </c>
      <c r="R41" s="26">
        <v>0.45</v>
      </c>
    </row>
    <row r="42" spans="1:18" x14ac:dyDescent="0.2">
      <c r="A42" s="58" t="s">
        <v>324</v>
      </c>
      <c r="B42" s="24">
        <v>0.04</v>
      </c>
      <c r="C42" s="25">
        <v>0.05</v>
      </c>
      <c r="D42" s="26">
        <v>0.06</v>
      </c>
      <c r="E42" s="25">
        <v>0.06</v>
      </c>
      <c r="F42" s="26">
        <v>7.0000000000000007E-2</v>
      </c>
      <c r="G42" s="25">
        <v>0</v>
      </c>
      <c r="H42" s="27">
        <v>0.1</v>
      </c>
      <c r="I42" s="27">
        <v>0.08</v>
      </c>
      <c r="J42" s="26">
        <v>0.06</v>
      </c>
      <c r="K42" s="25">
        <v>0.05</v>
      </c>
      <c r="L42" s="27">
        <v>0.22</v>
      </c>
      <c r="M42" s="27">
        <v>0.12</v>
      </c>
      <c r="N42" s="26">
        <v>0</v>
      </c>
      <c r="O42" s="25">
        <v>0.16</v>
      </c>
      <c r="P42" s="27">
        <v>0.15</v>
      </c>
      <c r="Q42" s="27">
        <v>0.05</v>
      </c>
      <c r="R42" s="26">
        <v>7.0000000000000007E-2</v>
      </c>
    </row>
    <row r="43" spans="1:18" ht="13.5" thickBot="1" x14ac:dyDescent="0.25">
      <c r="A43" s="59" t="s">
        <v>325</v>
      </c>
      <c r="B43" s="53">
        <v>1</v>
      </c>
      <c r="C43" s="47">
        <v>1</v>
      </c>
      <c r="D43" s="48">
        <v>1</v>
      </c>
      <c r="E43" s="47">
        <v>1</v>
      </c>
      <c r="F43" s="48">
        <v>1</v>
      </c>
      <c r="G43" s="47">
        <v>0</v>
      </c>
      <c r="H43" s="50">
        <v>1</v>
      </c>
      <c r="I43" s="50">
        <v>1</v>
      </c>
      <c r="J43" s="48">
        <v>1</v>
      </c>
      <c r="K43" s="47">
        <v>1</v>
      </c>
      <c r="L43" s="50">
        <v>1</v>
      </c>
      <c r="M43" s="50">
        <v>1</v>
      </c>
      <c r="N43" s="48">
        <v>1</v>
      </c>
      <c r="O43" s="47">
        <v>1</v>
      </c>
      <c r="P43" s="50">
        <v>1</v>
      </c>
      <c r="Q43" s="50">
        <v>1</v>
      </c>
      <c r="R43" s="48">
        <v>1</v>
      </c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60" display="Back to ToC" xr:uid="{A4F7A48F-833B-4F63-8B6B-CD8F9D3CBF32}"/>
  </hyperlinks>
  <pageMargins left="0.7" right="0.7" top="0.75" bottom="0.75" header="0.3" footer="0.3"/>
  <drawing r:id="rId1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F16E372-C07F-4C89-9BE8-80043A52CBD8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647</v>
      </c>
    </row>
    <row r="9" spans="1:18" x14ac:dyDescent="0.2">
      <c r="A9" s="45" t="s">
        <v>648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>
        <v>1</v>
      </c>
      <c r="B22" s="24">
        <v>320</v>
      </c>
      <c r="C22" s="25">
        <v>122</v>
      </c>
      <c r="D22" s="26">
        <v>199</v>
      </c>
      <c r="E22" s="25">
        <v>133</v>
      </c>
      <c r="F22" s="26">
        <v>187</v>
      </c>
      <c r="G22" s="25">
        <v>28</v>
      </c>
      <c r="H22" s="27">
        <v>97</v>
      </c>
      <c r="I22" s="27">
        <v>82</v>
      </c>
      <c r="J22" s="26">
        <v>113</v>
      </c>
      <c r="K22" s="25">
        <v>226</v>
      </c>
      <c r="L22" s="27">
        <v>56</v>
      </c>
      <c r="M22" s="27">
        <v>24</v>
      </c>
      <c r="N22" s="26">
        <v>14</v>
      </c>
      <c r="O22" s="25">
        <v>119</v>
      </c>
      <c r="P22" s="27">
        <v>97</v>
      </c>
      <c r="Q22" s="27">
        <v>64</v>
      </c>
      <c r="R22" s="26">
        <v>41</v>
      </c>
    </row>
    <row r="23" spans="1:18" x14ac:dyDescent="0.2">
      <c r="A23" s="58"/>
      <c r="B23" s="32">
        <v>0.32</v>
      </c>
      <c r="C23" s="33">
        <v>0.24</v>
      </c>
      <c r="D23" s="34">
        <v>0.4</v>
      </c>
      <c r="E23" s="33">
        <v>0.28000000000000003</v>
      </c>
      <c r="F23" s="34">
        <v>0.35</v>
      </c>
      <c r="G23" s="33">
        <v>0.35</v>
      </c>
      <c r="H23" s="35">
        <v>0.33</v>
      </c>
      <c r="I23" s="35">
        <v>0.31</v>
      </c>
      <c r="J23" s="34">
        <v>0.31</v>
      </c>
      <c r="K23" s="33">
        <v>0.32</v>
      </c>
      <c r="L23" s="35">
        <v>0.52</v>
      </c>
      <c r="M23" s="35">
        <v>0.2</v>
      </c>
      <c r="N23" s="34">
        <v>0.18</v>
      </c>
      <c r="O23" s="33">
        <v>0.66</v>
      </c>
      <c r="P23" s="35">
        <v>0.35</v>
      </c>
      <c r="Q23" s="35">
        <v>0.24</v>
      </c>
      <c r="R23" s="34">
        <v>0.14000000000000001</v>
      </c>
    </row>
    <row r="24" spans="1:18" x14ac:dyDescent="0.2">
      <c r="A24" s="58"/>
      <c r="B24" s="36" t="s">
        <v>649</v>
      </c>
      <c r="C24" s="25"/>
      <c r="D24" s="38" t="s">
        <v>114</v>
      </c>
      <c r="E24" s="25"/>
      <c r="F24" s="38" t="s">
        <v>63</v>
      </c>
      <c r="G24" s="25"/>
      <c r="H24" s="27"/>
      <c r="I24" s="27"/>
      <c r="J24" s="26"/>
      <c r="K24" s="25"/>
      <c r="L24" s="39" t="s">
        <v>344</v>
      </c>
      <c r="M24" s="27"/>
      <c r="N24" s="26"/>
      <c r="O24" s="37" t="s">
        <v>130</v>
      </c>
      <c r="P24" s="39" t="s">
        <v>650</v>
      </c>
      <c r="Q24" s="39" t="s">
        <v>22</v>
      </c>
      <c r="R24" s="26"/>
    </row>
    <row r="25" spans="1:18" x14ac:dyDescent="0.2">
      <c r="A25" s="58">
        <v>2</v>
      </c>
      <c r="B25" s="24">
        <v>456</v>
      </c>
      <c r="C25" s="25">
        <v>208</v>
      </c>
      <c r="D25" s="26">
        <v>248</v>
      </c>
      <c r="E25" s="25">
        <v>228</v>
      </c>
      <c r="F25" s="26">
        <v>228</v>
      </c>
      <c r="G25" s="25">
        <v>28</v>
      </c>
      <c r="H25" s="27">
        <v>145</v>
      </c>
      <c r="I25" s="27">
        <v>124</v>
      </c>
      <c r="J25" s="26">
        <v>159</v>
      </c>
      <c r="K25" s="25">
        <v>332</v>
      </c>
      <c r="L25" s="27">
        <v>39</v>
      </c>
      <c r="M25" s="27">
        <v>49</v>
      </c>
      <c r="N25" s="26">
        <v>36</v>
      </c>
      <c r="O25" s="25">
        <v>43</v>
      </c>
      <c r="P25" s="27">
        <v>139</v>
      </c>
      <c r="Q25" s="27">
        <v>128</v>
      </c>
      <c r="R25" s="26">
        <v>146</v>
      </c>
    </row>
    <row r="26" spans="1:18" x14ac:dyDescent="0.2">
      <c r="A26" s="58"/>
      <c r="B26" s="32">
        <v>0.45</v>
      </c>
      <c r="C26" s="33">
        <v>0.41</v>
      </c>
      <c r="D26" s="34">
        <v>0.5</v>
      </c>
      <c r="E26" s="33">
        <v>0.47</v>
      </c>
      <c r="F26" s="34">
        <v>0.43</v>
      </c>
      <c r="G26" s="33">
        <v>0.34</v>
      </c>
      <c r="H26" s="35">
        <v>0.49</v>
      </c>
      <c r="I26" s="35">
        <v>0.47</v>
      </c>
      <c r="J26" s="34">
        <v>0.44</v>
      </c>
      <c r="K26" s="33">
        <v>0.47</v>
      </c>
      <c r="L26" s="35">
        <v>0.36</v>
      </c>
      <c r="M26" s="35">
        <v>0.41</v>
      </c>
      <c r="N26" s="34">
        <v>0.46</v>
      </c>
      <c r="O26" s="33">
        <v>0.24</v>
      </c>
      <c r="P26" s="35">
        <v>0.5</v>
      </c>
      <c r="Q26" s="35">
        <v>0.49</v>
      </c>
      <c r="R26" s="34">
        <v>0.5</v>
      </c>
    </row>
    <row r="27" spans="1:18" x14ac:dyDescent="0.2">
      <c r="A27" s="58"/>
      <c r="B27" s="36" t="s">
        <v>620</v>
      </c>
      <c r="C27" s="25"/>
      <c r="D27" s="38" t="s">
        <v>114</v>
      </c>
      <c r="E27" s="25"/>
      <c r="F27" s="26"/>
      <c r="G27" s="25"/>
      <c r="H27" s="27"/>
      <c r="I27" s="27"/>
      <c r="J27" s="26"/>
      <c r="K27" s="37" t="s">
        <v>6</v>
      </c>
      <c r="L27" s="27"/>
      <c r="M27" s="27"/>
      <c r="N27" s="26"/>
      <c r="O27" s="25"/>
      <c r="P27" s="39" t="s">
        <v>19</v>
      </c>
      <c r="Q27" s="39" t="s">
        <v>19</v>
      </c>
      <c r="R27" s="38" t="s">
        <v>651</v>
      </c>
    </row>
    <row r="28" spans="1:18" x14ac:dyDescent="0.2">
      <c r="A28" s="58">
        <v>3</v>
      </c>
      <c r="B28" s="24">
        <v>154</v>
      </c>
      <c r="C28" s="25">
        <v>113</v>
      </c>
      <c r="D28" s="26">
        <v>41</v>
      </c>
      <c r="E28" s="25">
        <v>77</v>
      </c>
      <c r="F28" s="26">
        <v>77</v>
      </c>
      <c r="G28" s="25">
        <v>18</v>
      </c>
      <c r="H28" s="27">
        <v>40</v>
      </c>
      <c r="I28" s="27">
        <v>37</v>
      </c>
      <c r="J28" s="26">
        <v>60</v>
      </c>
      <c r="K28" s="25">
        <v>94</v>
      </c>
      <c r="L28" s="27">
        <v>7</v>
      </c>
      <c r="M28" s="27">
        <v>31</v>
      </c>
      <c r="N28" s="26">
        <v>21</v>
      </c>
      <c r="O28" s="25">
        <v>12</v>
      </c>
      <c r="P28" s="27">
        <v>38</v>
      </c>
      <c r="Q28" s="27">
        <v>45</v>
      </c>
      <c r="R28" s="26">
        <v>60</v>
      </c>
    </row>
    <row r="29" spans="1:18" x14ac:dyDescent="0.2">
      <c r="A29" s="58"/>
      <c r="B29" s="32">
        <v>0.15</v>
      </c>
      <c r="C29" s="33">
        <v>0.22</v>
      </c>
      <c r="D29" s="34">
        <v>0.08</v>
      </c>
      <c r="E29" s="33">
        <v>0.16</v>
      </c>
      <c r="F29" s="34">
        <v>0.15</v>
      </c>
      <c r="G29" s="33">
        <v>0.22</v>
      </c>
      <c r="H29" s="35">
        <v>0.13</v>
      </c>
      <c r="I29" s="35">
        <v>0.14000000000000001</v>
      </c>
      <c r="J29" s="34">
        <v>0.16</v>
      </c>
      <c r="K29" s="33">
        <v>0.13</v>
      </c>
      <c r="L29" s="35">
        <v>7.0000000000000007E-2</v>
      </c>
      <c r="M29" s="35">
        <v>0.26</v>
      </c>
      <c r="N29" s="34">
        <v>0.27</v>
      </c>
      <c r="O29" s="33">
        <v>7.0000000000000007E-2</v>
      </c>
      <c r="P29" s="35">
        <v>0.14000000000000001</v>
      </c>
      <c r="Q29" s="35">
        <v>0.17</v>
      </c>
      <c r="R29" s="34">
        <v>0.21</v>
      </c>
    </row>
    <row r="30" spans="1:18" x14ac:dyDescent="0.2">
      <c r="A30" s="58"/>
      <c r="B30" s="36" t="s">
        <v>622</v>
      </c>
      <c r="C30" s="37" t="s">
        <v>119</v>
      </c>
      <c r="D30" s="26"/>
      <c r="E30" s="25"/>
      <c r="F30" s="26"/>
      <c r="G30" s="25"/>
      <c r="H30" s="27"/>
      <c r="I30" s="27"/>
      <c r="J30" s="26"/>
      <c r="K30" s="25"/>
      <c r="L30" s="27"/>
      <c r="M30" s="39" t="s">
        <v>232</v>
      </c>
      <c r="N30" s="38" t="s">
        <v>558</v>
      </c>
      <c r="O30" s="25"/>
      <c r="P30" s="27"/>
      <c r="Q30" s="39" t="s">
        <v>19</v>
      </c>
      <c r="R30" s="38" t="s">
        <v>95</v>
      </c>
    </row>
    <row r="31" spans="1:18" x14ac:dyDescent="0.2">
      <c r="A31" s="58">
        <v>4</v>
      </c>
      <c r="B31" s="24">
        <v>58</v>
      </c>
      <c r="C31" s="25">
        <v>50</v>
      </c>
      <c r="D31" s="26">
        <v>8</v>
      </c>
      <c r="E31" s="25">
        <v>27</v>
      </c>
      <c r="F31" s="26">
        <v>31</v>
      </c>
      <c r="G31" s="25">
        <v>5</v>
      </c>
      <c r="H31" s="27">
        <v>7</v>
      </c>
      <c r="I31" s="27">
        <v>18</v>
      </c>
      <c r="J31" s="26">
        <v>27</v>
      </c>
      <c r="K31" s="25">
        <v>39</v>
      </c>
      <c r="L31" s="27">
        <v>4</v>
      </c>
      <c r="M31" s="27">
        <v>8</v>
      </c>
      <c r="N31" s="26">
        <v>7</v>
      </c>
      <c r="O31" s="25">
        <v>4</v>
      </c>
      <c r="P31" s="27">
        <v>2</v>
      </c>
      <c r="Q31" s="27">
        <v>23</v>
      </c>
      <c r="R31" s="26">
        <v>29</v>
      </c>
    </row>
    <row r="32" spans="1:18" x14ac:dyDescent="0.2">
      <c r="A32" s="58"/>
      <c r="B32" s="32">
        <v>0.06</v>
      </c>
      <c r="C32" s="33">
        <v>0.1</v>
      </c>
      <c r="D32" s="34">
        <v>0.02</v>
      </c>
      <c r="E32" s="33">
        <v>0.06</v>
      </c>
      <c r="F32" s="34">
        <v>0.06</v>
      </c>
      <c r="G32" s="33">
        <v>0.06</v>
      </c>
      <c r="H32" s="35">
        <v>0.02</v>
      </c>
      <c r="I32" s="35">
        <v>7.0000000000000007E-2</v>
      </c>
      <c r="J32" s="34">
        <v>7.0000000000000007E-2</v>
      </c>
      <c r="K32" s="33">
        <v>0.05</v>
      </c>
      <c r="L32" s="35">
        <v>0.04</v>
      </c>
      <c r="M32" s="35">
        <v>7.0000000000000007E-2</v>
      </c>
      <c r="N32" s="34">
        <v>0.09</v>
      </c>
      <c r="O32" s="33">
        <v>0.02</v>
      </c>
      <c r="P32" s="35">
        <v>0.01</v>
      </c>
      <c r="Q32" s="35">
        <v>0.09</v>
      </c>
      <c r="R32" s="34">
        <v>0.1</v>
      </c>
    </row>
    <row r="33" spans="1:18" x14ac:dyDescent="0.2">
      <c r="A33" s="58"/>
      <c r="B33" s="36" t="s">
        <v>652</v>
      </c>
      <c r="C33" s="37" t="s">
        <v>119</v>
      </c>
      <c r="D33" s="26"/>
      <c r="E33" s="25"/>
      <c r="F33" s="26"/>
      <c r="G33" s="25"/>
      <c r="H33" s="27"/>
      <c r="I33" s="39" t="s">
        <v>316</v>
      </c>
      <c r="J33" s="38" t="s">
        <v>12</v>
      </c>
      <c r="K33" s="25"/>
      <c r="L33" s="27"/>
      <c r="M33" s="27"/>
      <c r="N33" s="26"/>
      <c r="O33" s="25"/>
      <c r="P33" s="27"/>
      <c r="Q33" s="39" t="s">
        <v>645</v>
      </c>
      <c r="R33" s="38" t="s">
        <v>72</v>
      </c>
    </row>
    <row r="34" spans="1:18" x14ac:dyDescent="0.2">
      <c r="A34" s="58">
        <v>5</v>
      </c>
      <c r="B34" s="24">
        <v>19</v>
      </c>
      <c r="C34" s="25">
        <v>16</v>
      </c>
      <c r="D34" s="26">
        <v>3</v>
      </c>
      <c r="E34" s="25">
        <v>13</v>
      </c>
      <c r="F34" s="26">
        <v>5</v>
      </c>
      <c r="G34" s="25">
        <v>3</v>
      </c>
      <c r="H34" s="27">
        <v>8</v>
      </c>
      <c r="I34" s="27">
        <v>4</v>
      </c>
      <c r="J34" s="26">
        <v>4</v>
      </c>
      <c r="K34" s="25">
        <v>12</v>
      </c>
      <c r="L34" s="27">
        <v>0</v>
      </c>
      <c r="M34" s="27">
        <v>6</v>
      </c>
      <c r="N34" s="26">
        <v>0</v>
      </c>
      <c r="O34" s="25">
        <v>3</v>
      </c>
      <c r="P34" s="27">
        <v>1</v>
      </c>
      <c r="Q34" s="27">
        <v>3</v>
      </c>
      <c r="R34" s="26">
        <v>12</v>
      </c>
    </row>
    <row r="35" spans="1:18" x14ac:dyDescent="0.2">
      <c r="A35" s="58"/>
      <c r="B35" s="32">
        <v>0.02</v>
      </c>
      <c r="C35" s="33">
        <v>0.03</v>
      </c>
      <c r="D35" s="34">
        <v>0.01</v>
      </c>
      <c r="E35" s="33">
        <v>0.03</v>
      </c>
      <c r="F35" s="34">
        <v>0.01</v>
      </c>
      <c r="G35" s="33">
        <v>0.04</v>
      </c>
      <c r="H35" s="35">
        <v>0.03</v>
      </c>
      <c r="I35" s="35">
        <v>0.01</v>
      </c>
      <c r="J35" s="34">
        <v>0.01</v>
      </c>
      <c r="K35" s="33">
        <v>0.02</v>
      </c>
      <c r="L35" s="27" t="s">
        <v>43</v>
      </c>
      <c r="M35" s="35">
        <v>0.05</v>
      </c>
      <c r="N35" s="26" t="s">
        <v>43</v>
      </c>
      <c r="O35" s="33">
        <v>0.02</v>
      </c>
      <c r="P35" s="27">
        <v>0</v>
      </c>
      <c r="Q35" s="35">
        <v>0.01</v>
      </c>
      <c r="R35" s="34">
        <v>0.04</v>
      </c>
    </row>
    <row r="36" spans="1:18" x14ac:dyDescent="0.2">
      <c r="A36" s="58"/>
      <c r="B36" s="36" t="s">
        <v>653</v>
      </c>
      <c r="C36" s="37" t="s">
        <v>220</v>
      </c>
      <c r="D36" s="26"/>
      <c r="E36" s="25"/>
      <c r="F36" s="26"/>
      <c r="G36" s="25"/>
      <c r="H36" s="27"/>
      <c r="I36" s="27"/>
      <c r="J36" s="26"/>
      <c r="K36" s="25"/>
      <c r="L36" s="27"/>
      <c r="M36" s="27"/>
      <c r="N36" s="26"/>
      <c r="O36" s="25"/>
      <c r="P36" s="27"/>
      <c r="Q36" s="27"/>
      <c r="R36" s="38" t="s">
        <v>227</v>
      </c>
    </row>
    <row r="37" spans="1:18" x14ac:dyDescent="0.2">
      <c r="A37" s="58">
        <v>6</v>
      </c>
      <c r="B37" s="24">
        <v>2</v>
      </c>
      <c r="C37" s="25">
        <v>2</v>
      </c>
      <c r="D37" s="26">
        <v>0</v>
      </c>
      <c r="E37" s="25">
        <v>2</v>
      </c>
      <c r="F37" s="26">
        <v>1</v>
      </c>
      <c r="G37" s="25">
        <v>0</v>
      </c>
      <c r="H37" s="27">
        <v>0</v>
      </c>
      <c r="I37" s="27">
        <v>1</v>
      </c>
      <c r="J37" s="26">
        <v>2</v>
      </c>
      <c r="K37" s="25">
        <v>2</v>
      </c>
      <c r="L37" s="27">
        <v>1</v>
      </c>
      <c r="M37" s="27">
        <v>0</v>
      </c>
      <c r="N37" s="26">
        <v>0</v>
      </c>
      <c r="O37" s="25">
        <v>0</v>
      </c>
      <c r="P37" s="27">
        <v>0</v>
      </c>
      <c r="Q37" s="27">
        <v>1</v>
      </c>
      <c r="R37" s="26">
        <v>2</v>
      </c>
    </row>
    <row r="38" spans="1:18" x14ac:dyDescent="0.2">
      <c r="A38" s="58"/>
      <c r="B38" s="24">
        <v>0</v>
      </c>
      <c r="C38" s="25">
        <v>0</v>
      </c>
      <c r="D38" s="26" t="s">
        <v>43</v>
      </c>
      <c r="E38" s="25">
        <v>0</v>
      </c>
      <c r="F38" s="26">
        <v>0</v>
      </c>
      <c r="G38" s="25" t="s">
        <v>43</v>
      </c>
      <c r="H38" s="27" t="s">
        <v>43</v>
      </c>
      <c r="I38" s="27">
        <v>0</v>
      </c>
      <c r="J38" s="26">
        <v>0</v>
      </c>
      <c r="K38" s="25">
        <v>0</v>
      </c>
      <c r="L38" s="35">
        <v>0.01</v>
      </c>
      <c r="M38" s="27" t="s">
        <v>43</v>
      </c>
      <c r="N38" s="26" t="s">
        <v>43</v>
      </c>
      <c r="O38" s="25" t="s">
        <v>43</v>
      </c>
      <c r="P38" s="27" t="s">
        <v>43</v>
      </c>
      <c r="Q38" s="27">
        <v>0</v>
      </c>
      <c r="R38" s="34">
        <v>0.01</v>
      </c>
    </row>
    <row r="39" spans="1:18" x14ac:dyDescent="0.2">
      <c r="A39" s="58"/>
      <c r="B39" s="24"/>
      <c r="C39" s="25"/>
      <c r="D39" s="26"/>
      <c r="E39" s="25"/>
      <c r="F39" s="26"/>
      <c r="G39" s="25"/>
      <c r="H39" s="27"/>
      <c r="I39" s="27"/>
      <c r="J39" s="26"/>
      <c r="K39" s="25"/>
      <c r="L39" s="27"/>
      <c r="M39" s="27"/>
      <c r="N39" s="26"/>
      <c r="O39" s="25"/>
      <c r="P39" s="27"/>
      <c r="Q39" s="27"/>
      <c r="R39" s="26"/>
    </row>
    <row r="40" spans="1:18" x14ac:dyDescent="0.2">
      <c r="A40" s="58">
        <v>8</v>
      </c>
      <c r="B40" s="24">
        <v>1</v>
      </c>
      <c r="C40" s="25">
        <v>1</v>
      </c>
      <c r="D40" s="26">
        <v>0</v>
      </c>
      <c r="E40" s="25">
        <v>1</v>
      </c>
      <c r="F40" s="26">
        <v>0</v>
      </c>
      <c r="G40" s="25">
        <v>0</v>
      </c>
      <c r="H40" s="27">
        <v>0</v>
      </c>
      <c r="I40" s="27">
        <v>0</v>
      </c>
      <c r="J40" s="26">
        <v>1</v>
      </c>
      <c r="K40" s="25">
        <v>1</v>
      </c>
      <c r="L40" s="27">
        <v>0</v>
      </c>
      <c r="M40" s="27">
        <v>0</v>
      </c>
      <c r="N40" s="26">
        <v>0</v>
      </c>
      <c r="O40" s="25">
        <v>0</v>
      </c>
      <c r="P40" s="27">
        <v>0</v>
      </c>
      <c r="Q40" s="27">
        <v>1</v>
      </c>
      <c r="R40" s="26">
        <v>0</v>
      </c>
    </row>
    <row r="41" spans="1:18" x14ac:dyDescent="0.2">
      <c r="A41" s="58"/>
      <c r="B41" s="24">
        <v>0</v>
      </c>
      <c r="C41" s="25">
        <v>0</v>
      </c>
      <c r="D41" s="26" t="s">
        <v>43</v>
      </c>
      <c r="E41" s="25">
        <v>0</v>
      </c>
      <c r="F41" s="26" t="s">
        <v>43</v>
      </c>
      <c r="G41" s="25" t="s">
        <v>43</v>
      </c>
      <c r="H41" s="27" t="s">
        <v>43</v>
      </c>
      <c r="I41" s="27">
        <v>0</v>
      </c>
      <c r="J41" s="26">
        <v>0</v>
      </c>
      <c r="K41" s="25">
        <v>0</v>
      </c>
      <c r="L41" s="27" t="s">
        <v>43</v>
      </c>
      <c r="M41" s="27" t="s">
        <v>43</v>
      </c>
      <c r="N41" s="26" t="s">
        <v>43</v>
      </c>
      <c r="O41" s="25" t="s">
        <v>43</v>
      </c>
      <c r="P41" s="27" t="s">
        <v>43</v>
      </c>
      <c r="Q41" s="27">
        <v>0</v>
      </c>
      <c r="R41" s="26">
        <v>0</v>
      </c>
    </row>
    <row r="42" spans="1:18" x14ac:dyDescent="0.2">
      <c r="A42" s="58"/>
      <c r="B42" s="24"/>
      <c r="C42" s="25"/>
      <c r="D42" s="26"/>
      <c r="E42" s="25"/>
      <c r="F42" s="26"/>
      <c r="G42" s="25"/>
      <c r="H42" s="27"/>
      <c r="I42" s="27"/>
      <c r="J42" s="26"/>
      <c r="K42" s="25"/>
      <c r="L42" s="27"/>
      <c r="M42" s="27"/>
      <c r="N42" s="26"/>
      <c r="O42" s="25"/>
      <c r="P42" s="27"/>
      <c r="Q42" s="27"/>
      <c r="R42" s="26"/>
    </row>
    <row r="43" spans="1:18" x14ac:dyDescent="0.2">
      <c r="A43" s="58" t="s">
        <v>49</v>
      </c>
      <c r="B43" s="24">
        <v>1010</v>
      </c>
      <c r="C43" s="25">
        <v>512</v>
      </c>
      <c r="D43" s="26">
        <v>498</v>
      </c>
      <c r="E43" s="25">
        <v>481</v>
      </c>
      <c r="F43" s="26">
        <v>529</v>
      </c>
      <c r="G43" s="25">
        <v>81</v>
      </c>
      <c r="H43" s="27">
        <v>298</v>
      </c>
      <c r="I43" s="27">
        <v>266</v>
      </c>
      <c r="J43" s="26">
        <v>365</v>
      </c>
      <c r="K43" s="25">
        <v>706</v>
      </c>
      <c r="L43" s="27">
        <v>107</v>
      </c>
      <c r="M43" s="27">
        <v>120</v>
      </c>
      <c r="N43" s="26">
        <v>78</v>
      </c>
      <c r="O43" s="25">
        <v>180</v>
      </c>
      <c r="P43" s="27">
        <v>277</v>
      </c>
      <c r="Q43" s="27">
        <v>263</v>
      </c>
      <c r="R43" s="26">
        <v>290</v>
      </c>
    </row>
    <row r="44" spans="1:18" x14ac:dyDescent="0.2">
      <c r="A44" s="58"/>
      <c r="B44" s="32">
        <v>1</v>
      </c>
      <c r="C44" s="33">
        <v>1</v>
      </c>
      <c r="D44" s="34">
        <v>1</v>
      </c>
      <c r="E44" s="33">
        <v>1</v>
      </c>
      <c r="F44" s="34">
        <v>1</v>
      </c>
      <c r="G44" s="33">
        <v>1</v>
      </c>
      <c r="H44" s="35">
        <v>1</v>
      </c>
      <c r="I44" s="35">
        <v>1</v>
      </c>
      <c r="J44" s="34">
        <v>1</v>
      </c>
      <c r="K44" s="33">
        <v>1</v>
      </c>
      <c r="L44" s="35">
        <v>1</v>
      </c>
      <c r="M44" s="35">
        <v>1</v>
      </c>
      <c r="N44" s="34">
        <v>1</v>
      </c>
      <c r="O44" s="33">
        <v>1</v>
      </c>
      <c r="P44" s="35">
        <v>1</v>
      </c>
      <c r="Q44" s="35">
        <v>1</v>
      </c>
      <c r="R44" s="34">
        <v>1</v>
      </c>
    </row>
    <row r="45" spans="1:18" x14ac:dyDescent="0.2">
      <c r="A45" s="58" t="s">
        <v>319</v>
      </c>
      <c r="B45" s="24">
        <v>2.02</v>
      </c>
      <c r="C45" s="25">
        <v>2.2999999999999998</v>
      </c>
      <c r="D45" s="26">
        <v>1.73</v>
      </c>
      <c r="E45" s="25">
        <v>2.1</v>
      </c>
      <c r="F45" s="26">
        <v>1.94</v>
      </c>
      <c r="G45" s="25">
        <v>2.1</v>
      </c>
      <c r="H45" s="27">
        <v>1.94</v>
      </c>
      <c r="I45" s="27">
        <v>2.0299999999999998</v>
      </c>
      <c r="J45" s="26">
        <v>2.06</v>
      </c>
      <c r="K45" s="25">
        <v>1.99</v>
      </c>
      <c r="L45" s="27">
        <v>1.65</v>
      </c>
      <c r="M45" s="27">
        <v>2.35</v>
      </c>
      <c r="N45" s="26">
        <v>2.2599999999999998</v>
      </c>
      <c r="O45" s="25">
        <v>1.5</v>
      </c>
      <c r="P45" s="27">
        <v>1.81</v>
      </c>
      <c r="Q45" s="27">
        <v>2.15</v>
      </c>
      <c r="R45" s="26">
        <v>2.42</v>
      </c>
    </row>
    <row r="46" spans="1:18" x14ac:dyDescent="0.2">
      <c r="A46" s="58"/>
      <c r="B46" s="36" t="s">
        <v>654</v>
      </c>
      <c r="C46" s="37" t="s">
        <v>119</v>
      </c>
      <c r="D46" s="26"/>
      <c r="E46" s="37" t="s">
        <v>137</v>
      </c>
      <c r="F46" s="26"/>
      <c r="G46" s="25"/>
      <c r="H46" s="27"/>
      <c r="I46" s="27"/>
      <c r="J46" s="26"/>
      <c r="K46" s="37" t="s">
        <v>16</v>
      </c>
      <c r="L46" s="27"/>
      <c r="M46" s="39" t="s">
        <v>558</v>
      </c>
      <c r="N46" s="38" t="s">
        <v>16</v>
      </c>
      <c r="O46" s="25"/>
      <c r="P46" s="39" t="s">
        <v>19</v>
      </c>
      <c r="Q46" s="39" t="s">
        <v>655</v>
      </c>
      <c r="R46" s="38" t="s">
        <v>293</v>
      </c>
    </row>
    <row r="47" spans="1:18" x14ac:dyDescent="0.2">
      <c r="A47" s="58" t="s">
        <v>323</v>
      </c>
      <c r="B47" s="24">
        <v>0.97</v>
      </c>
      <c r="C47" s="25">
        <v>1.08</v>
      </c>
      <c r="D47" s="26">
        <v>0.72</v>
      </c>
      <c r="E47" s="25">
        <v>1.01</v>
      </c>
      <c r="F47" s="26">
        <v>0.92</v>
      </c>
      <c r="G47" s="25">
        <v>1.06</v>
      </c>
      <c r="H47" s="27">
        <v>0.9</v>
      </c>
      <c r="I47" s="27">
        <v>0.96</v>
      </c>
      <c r="J47" s="26">
        <v>1</v>
      </c>
      <c r="K47" s="25">
        <v>0.96</v>
      </c>
      <c r="L47" s="27">
        <v>0.85</v>
      </c>
      <c r="M47" s="27">
        <v>1.05</v>
      </c>
      <c r="N47" s="26">
        <v>0.86</v>
      </c>
      <c r="O47" s="25">
        <v>0.84</v>
      </c>
      <c r="P47" s="27">
        <v>0.72</v>
      </c>
      <c r="Q47" s="27">
        <v>0.98</v>
      </c>
      <c r="R47" s="26">
        <v>1.04</v>
      </c>
    </row>
    <row r="48" spans="1:18" x14ac:dyDescent="0.2">
      <c r="A48" s="58" t="s">
        <v>324</v>
      </c>
      <c r="B48" s="24">
        <v>0.03</v>
      </c>
      <c r="C48" s="25">
        <v>0.05</v>
      </c>
      <c r="D48" s="26">
        <v>0.03</v>
      </c>
      <c r="E48" s="25">
        <v>0.05</v>
      </c>
      <c r="F48" s="26">
        <v>0.04</v>
      </c>
      <c r="G48" s="25">
        <v>0.27</v>
      </c>
      <c r="H48" s="27">
        <v>7.0000000000000007E-2</v>
      </c>
      <c r="I48" s="27">
        <v>0.05</v>
      </c>
      <c r="J48" s="26">
        <v>0.05</v>
      </c>
      <c r="K48" s="25">
        <v>0.03</v>
      </c>
      <c r="L48" s="27">
        <v>0.11</v>
      </c>
      <c r="M48" s="27">
        <v>0.16</v>
      </c>
      <c r="N48" s="26">
        <v>0.13</v>
      </c>
      <c r="O48" s="25">
        <v>0.06</v>
      </c>
      <c r="P48" s="27">
        <v>0.04</v>
      </c>
      <c r="Q48" s="27">
        <v>0.06</v>
      </c>
      <c r="R48" s="26">
        <v>0.06</v>
      </c>
    </row>
    <row r="49" spans="1:18" ht="13.5" thickBot="1" x14ac:dyDescent="0.25">
      <c r="A49" s="59" t="s">
        <v>325</v>
      </c>
      <c r="B49" s="53">
        <v>2</v>
      </c>
      <c r="C49" s="47">
        <v>2</v>
      </c>
      <c r="D49" s="48">
        <v>2</v>
      </c>
      <c r="E49" s="47">
        <v>2</v>
      </c>
      <c r="F49" s="48">
        <v>2</v>
      </c>
      <c r="G49" s="47">
        <v>2</v>
      </c>
      <c r="H49" s="50">
        <v>2</v>
      </c>
      <c r="I49" s="50">
        <v>2</v>
      </c>
      <c r="J49" s="48">
        <v>2</v>
      </c>
      <c r="K49" s="47">
        <v>2</v>
      </c>
      <c r="L49" s="50">
        <v>1</v>
      </c>
      <c r="M49" s="50">
        <v>2</v>
      </c>
      <c r="N49" s="48">
        <v>2</v>
      </c>
      <c r="O49" s="47">
        <v>1</v>
      </c>
      <c r="P49" s="50">
        <v>2</v>
      </c>
      <c r="Q49" s="50">
        <v>2</v>
      </c>
      <c r="R49" s="48">
        <v>2</v>
      </c>
    </row>
    <row r="50" spans="1:18" x14ac:dyDescent="0.2">
      <c r="A50" s="60"/>
    </row>
    <row r="51" spans="1:18" x14ac:dyDescent="0.2">
      <c r="A51" s="60"/>
    </row>
    <row r="52" spans="1:18" x14ac:dyDescent="0.2">
      <c r="A52" s="60"/>
    </row>
    <row r="53" spans="1:18" x14ac:dyDescent="0.2">
      <c r="A53" s="60"/>
    </row>
    <row r="54" spans="1:18" x14ac:dyDescent="0.2">
      <c r="A54" s="60"/>
    </row>
    <row r="55" spans="1:18" x14ac:dyDescent="0.2">
      <c r="A55" s="60"/>
    </row>
    <row r="56" spans="1:18" x14ac:dyDescent="0.2">
      <c r="A56" s="60"/>
    </row>
    <row r="57" spans="1:18" x14ac:dyDescent="0.2">
      <c r="A57" s="60"/>
    </row>
    <row r="58" spans="1:18" x14ac:dyDescent="0.2">
      <c r="A58" s="60"/>
    </row>
    <row r="59" spans="1:18" x14ac:dyDescent="0.2">
      <c r="A59" s="60"/>
    </row>
    <row r="60" spans="1:18" x14ac:dyDescent="0.2">
      <c r="A60" s="60"/>
    </row>
    <row r="61" spans="1:18" x14ac:dyDescent="0.2">
      <c r="A61" s="60"/>
    </row>
    <row r="62" spans="1:18" x14ac:dyDescent="0.2">
      <c r="A62" s="60"/>
    </row>
    <row r="63" spans="1:18" x14ac:dyDescent="0.2">
      <c r="A63" s="60"/>
    </row>
    <row r="64" spans="1:18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61" display="Back to ToC" xr:uid="{CA32AC5E-3756-4FE9-9BED-3222EDC022D7}"/>
  </hyperlinks>
  <pageMargins left="0.7" right="0.7" top="0.75" bottom="0.75" header="0.3" footer="0.3"/>
  <drawing r:id="rId1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FD93A0-A3EC-4C0C-BAB5-A8318F89E506}">
  <dimension ref="A2:R216"/>
  <sheetViews>
    <sheetView showGridLines="0" zoomScale="85" zoomScaleNormal="85" workbookViewId="0">
      <selection activeCell="E4" sqref="E4"/>
    </sheetView>
  </sheetViews>
  <sheetFormatPr defaultRowHeight="12.75" x14ac:dyDescent="0.2"/>
  <cols>
    <col min="1" max="1" width="30.7109375" style="7" customWidth="1"/>
    <col min="2" max="18" width="10.7109375" style="3" customWidth="1"/>
    <col min="19" max="16384" width="9.140625" style="3"/>
  </cols>
  <sheetData>
    <row r="2" spans="1:18" ht="15" x14ac:dyDescent="0.25">
      <c r="B2" s="44" t="s">
        <v>688</v>
      </c>
    </row>
    <row r="4" spans="1:18" customFormat="1" ht="15" x14ac:dyDescent="0.25"/>
    <row r="5" spans="1:18" x14ac:dyDescent="0.2">
      <c r="A5" s="7" t="s">
        <v>0</v>
      </c>
    </row>
    <row r="6" spans="1:18" x14ac:dyDescent="0.2">
      <c r="A6" s="7" t="s">
        <v>1</v>
      </c>
    </row>
    <row r="7" spans="1:18" x14ac:dyDescent="0.2">
      <c r="A7" s="8">
        <v>45436</v>
      </c>
    </row>
    <row r="8" spans="1:18" x14ac:dyDescent="0.2">
      <c r="A8" s="7" t="s">
        <v>656</v>
      </c>
    </row>
    <row r="9" spans="1:18" x14ac:dyDescent="0.2">
      <c r="A9" s="45" t="s">
        <v>657</v>
      </c>
    </row>
    <row r="10" spans="1:18" x14ac:dyDescent="0.2">
      <c r="A10" s="7" t="s">
        <v>3</v>
      </c>
    </row>
    <row r="11" spans="1:18" x14ac:dyDescent="0.2">
      <c r="A11" s="7" t="s">
        <v>4</v>
      </c>
    </row>
    <row r="12" spans="1:18" x14ac:dyDescent="0.2">
      <c r="A12" s="7" t="s">
        <v>5</v>
      </c>
    </row>
    <row r="14" spans="1:18" ht="13.5" thickBot="1" x14ac:dyDescent="0.25"/>
    <row r="15" spans="1:18" x14ac:dyDescent="0.2">
      <c r="A15" s="9"/>
      <c r="B15" s="10" t="s">
        <v>671</v>
      </c>
      <c r="C15" s="11" t="s">
        <v>672</v>
      </c>
      <c r="D15" s="12"/>
      <c r="E15" s="11" t="s">
        <v>673</v>
      </c>
      <c r="F15" s="12"/>
      <c r="G15" s="11" t="s">
        <v>674</v>
      </c>
      <c r="H15" s="13"/>
      <c r="I15" s="13"/>
      <c r="J15" s="12"/>
      <c r="K15" s="11" t="s">
        <v>679</v>
      </c>
      <c r="L15" s="13"/>
      <c r="M15" s="13"/>
      <c r="N15" s="12"/>
      <c r="O15" s="11" t="s">
        <v>683</v>
      </c>
      <c r="P15" s="13"/>
      <c r="Q15" s="13"/>
      <c r="R15" s="12"/>
    </row>
    <row r="16" spans="1:18" ht="90" customHeight="1" x14ac:dyDescent="0.2">
      <c r="A16" s="14"/>
      <c r="B16" s="15" t="s">
        <v>671</v>
      </c>
      <c r="C16" s="16" t="s">
        <v>314</v>
      </c>
      <c r="D16" s="17" t="s">
        <v>317</v>
      </c>
      <c r="E16" s="16" t="s">
        <v>308</v>
      </c>
      <c r="F16" s="17" t="s">
        <v>310</v>
      </c>
      <c r="G16" s="16" t="s">
        <v>675</v>
      </c>
      <c r="H16" s="18" t="s">
        <v>676</v>
      </c>
      <c r="I16" s="18" t="s">
        <v>677</v>
      </c>
      <c r="J16" s="17" t="s">
        <v>678</v>
      </c>
      <c r="K16" s="16" t="s">
        <v>680</v>
      </c>
      <c r="L16" s="18" t="s">
        <v>681</v>
      </c>
      <c r="M16" s="18" t="s">
        <v>348</v>
      </c>
      <c r="N16" s="17" t="s">
        <v>682</v>
      </c>
      <c r="O16" s="16" t="s">
        <v>684</v>
      </c>
      <c r="P16" s="18" t="s">
        <v>685</v>
      </c>
      <c r="Q16" s="18" t="s">
        <v>686</v>
      </c>
      <c r="R16" s="17" t="s">
        <v>687</v>
      </c>
    </row>
    <row r="17" spans="1:18" x14ac:dyDescent="0.2">
      <c r="A17" s="19"/>
      <c r="B17" s="20" t="s">
        <v>6</v>
      </c>
      <c r="C17" s="21" t="s">
        <v>7</v>
      </c>
      <c r="D17" s="22" t="s">
        <v>8</v>
      </c>
      <c r="E17" s="21" t="s">
        <v>9</v>
      </c>
      <c r="F17" s="22" t="s">
        <v>10</v>
      </c>
      <c r="G17" s="21" t="s">
        <v>11</v>
      </c>
      <c r="H17" s="23" t="s">
        <v>12</v>
      </c>
      <c r="I17" s="23" t="s">
        <v>13</v>
      </c>
      <c r="J17" s="22" t="s">
        <v>14</v>
      </c>
      <c r="K17" s="21" t="s">
        <v>15</v>
      </c>
      <c r="L17" s="23" t="s">
        <v>16</v>
      </c>
      <c r="M17" s="23" t="s">
        <v>17</v>
      </c>
      <c r="N17" s="22" t="s">
        <v>18</v>
      </c>
      <c r="O17" s="21" t="s">
        <v>19</v>
      </c>
      <c r="P17" s="23" t="s">
        <v>20</v>
      </c>
      <c r="Q17" s="23" t="s">
        <v>21</v>
      </c>
      <c r="R17" s="22" t="s">
        <v>22</v>
      </c>
    </row>
    <row r="18" spans="1:18" x14ac:dyDescent="0.2">
      <c r="A18" s="14"/>
      <c r="B18" s="24"/>
      <c r="C18" s="25"/>
      <c r="D18" s="26"/>
      <c r="E18" s="25"/>
      <c r="F18" s="26"/>
      <c r="G18" s="25"/>
      <c r="H18" s="27"/>
      <c r="I18" s="27"/>
      <c r="J18" s="26"/>
      <c r="K18" s="25"/>
      <c r="L18" s="27"/>
      <c r="M18" s="27"/>
      <c r="N18" s="26"/>
      <c r="O18" s="25"/>
      <c r="P18" s="27"/>
      <c r="Q18" s="27"/>
      <c r="R18" s="26"/>
    </row>
    <row r="19" spans="1:18" ht="25.5" x14ac:dyDescent="0.2">
      <c r="A19" s="57" t="s">
        <v>23</v>
      </c>
      <c r="B19" s="28">
        <v>1010</v>
      </c>
      <c r="C19" s="29">
        <v>479</v>
      </c>
      <c r="D19" s="30">
        <v>531</v>
      </c>
      <c r="E19" s="29">
        <v>465</v>
      </c>
      <c r="F19" s="30">
        <v>545</v>
      </c>
      <c r="G19" s="29">
        <v>16</v>
      </c>
      <c r="H19" s="31">
        <v>185</v>
      </c>
      <c r="I19" s="31">
        <v>427</v>
      </c>
      <c r="J19" s="30">
        <v>382</v>
      </c>
      <c r="K19" s="29">
        <v>864</v>
      </c>
      <c r="L19" s="31">
        <v>57</v>
      </c>
      <c r="M19" s="31">
        <v>44</v>
      </c>
      <c r="N19" s="30">
        <v>45</v>
      </c>
      <c r="O19" s="29">
        <v>172</v>
      </c>
      <c r="P19" s="31">
        <v>264</v>
      </c>
      <c r="Q19" s="31">
        <v>265</v>
      </c>
      <c r="R19" s="30">
        <v>309</v>
      </c>
    </row>
    <row r="20" spans="1:18" ht="25.5" x14ac:dyDescent="0.2">
      <c r="A20" s="57" t="s">
        <v>24</v>
      </c>
      <c r="B20" s="28">
        <v>1010</v>
      </c>
      <c r="C20" s="29">
        <v>512</v>
      </c>
      <c r="D20" s="30">
        <v>498</v>
      </c>
      <c r="E20" s="29">
        <v>481</v>
      </c>
      <c r="F20" s="30">
        <v>529</v>
      </c>
      <c r="G20" s="29" t="s">
        <v>25</v>
      </c>
      <c r="H20" s="31">
        <v>298</v>
      </c>
      <c r="I20" s="31">
        <v>266</v>
      </c>
      <c r="J20" s="30">
        <v>365</v>
      </c>
      <c r="K20" s="29">
        <v>706</v>
      </c>
      <c r="L20" s="31">
        <v>107</v>
      </c>
      <c r="M20" s="31">
        <v>120</v>
      </c>
      <c r="N20" s="30">
        <v>78</v>
      </c>
      <c r="O20" s="29">
        <v>180</v>
      </c>
      <c r="P20" s="31">
        <v>277</v>
      </c>
      <c r="Q20" s="31">
        <v>263</v>
      </c>
      <c r="R20" s="30">
        <v>290</v>
      </c>
    </row>
    <row r="21" spans="1:18" x14ac:dyDescent="0.2">
      <c r="A21" s="58" t="s">
        <v>26</v>
      </c>
      <c r="B21" s="24"/>
      <c r="C21" s="25"/>
      <c r="D21" s="26"/>
      <c r="E21" s="25"/>
      <c r="F21" s="26"/>
      <c r="G21" s="25"/>
      <c r="H21" s="27"/>
      <c r="I21" s="27"/>
      <c r="J21" s="26"/>
      <c r="K21" s="25"/>
      <c r="L21" s="27"/>
      <c r="M21" s="27"/>
      <c r="N21" s="26"/>
      <c r="O21" s="25"/>
      <c r="P21" s="27"/>
      <c r="Q21" s="27"/>
      <c r="R21" s="26"/>
    </row>
    <row r="22" spans="1:18" x14ac:dyDescent="0.2">
      <c r="A22" s="58" t="s">
        <v>658</v>
      </c>
      <c r="B22" s="24">
        <v>129</v>
      </c>
      <c r="C22" s="25">
        <v>103</v>
      </c>
      <c r="D22" s="26">
        <v>26</v>
      </c>
      <c r="E22" s="25">
        <v>78</v>
      </c>
      <c r="F22" s="26">
        <v>51</v>
      </c>
      <c r="G22" s="25">
        <v>3</v>
      </c>
      <c r="H22" s="27">
        <v>23</v>
      </c>
      <c r="I22" s="27">
        <v>46</v>
      </c>
      <c r="J22" s="26">
        <v>57</v>
      </c>
      <c r="K22" s="25">
        <v>74</v>
      </c>
      <c r="L22" s="27">
        <v>17</v>
      </c>
      <c r="M22" s="27">
        <v>19</v>
      </c>
      <c r="N22" s="26">
        <v>19</v>
      </c>
      <c r="O22" s="25">
        <v>12</v>
      </c>
      <c r="P22" s="27">
        <v>12</v>
      </c>
      <c r="Q22" s="27">
        <v>32</v>
      </c>
      <c r="R22" s="26">
        <v>72</v>
      </c>
    </row>
    <row r="23" spans="1:18" x14ac:dyDescent="0.2">
      <c r="A23" s="58"/>
      <c r="B23" s="32">
        <v>0.13</v>
      </c>
      <c r="C23" s="33">
        <v>0.2</v>
      </c>
      <c r="D23" s="34">
        <v>0.05</v>
      </c>
      <c r="E23" s="33">
        <v>0.16</v>
      </c>
      <c r="F23" s="34">
        <v>0.1</v>
      </c>
      <c r="G23" s="33">
        <v>0.04</v>
      </c>
      <c r="H23" s="35">
        <v>0.08</v>
      </c>
      <c r="I23" s="35">
        <v>0.17</v>
      </c>
      <c r="J23" s="34">
        <v>0.16</v>
      </c>
      <c r="K23" s="33">
        <v>0.1</v>
      </c>
      <c r="L23" s="35">
        <v>0.16</v>
      </c>
      <c r="M23" s="35">
        <v>0.16</v>
      </c>
      <c r="N23" s="34">
        <v>0.25</v>
      </c>
      <c r="O23" s="33">
        <v>7.0000000000000007E-2</v>
      </c>
      <c r="P23" s="35">
        <v>0.05</v>
      </c>
      <c r="Q23" s="35">
        <v>0.12</v>
      </c>
      <c r="R23" s="34">
        <v>0.25</v>
      </c>
    </row>
    <row r="24" spans="1:18" x14ac:dyDescent="0.2">
      <c r="A24" s="58"/>
      <c r="B24" s="36" t="s">
        <v>659</v>
      </c>
      <c r="C24" s="37" t="s">
        <v>119</v>
      </c>
      <c r="D24" s="26"/>
      <c r="E24" s="37" t="s">
        <v>28</v>
      </c>
      <c r="F24" s="26"/>
      <c r="G24" s="25"/>
      <c r="H24" s="27"/>
      <c r="I24" s="39" t="s">
        <v>115</v>
      </c>
      <c r="J24" s="38" t="s">
        <v>330</v>
      </c>
      <c r="K24" s="25"/>
      <c r="L24" s="27"/>
      <c r="M24" s="27"/>
      <c r="N24" s="38" t="s">
        <v>47</v>
      </c>
      <c r="O24" s="25"/>
      <c r="P24" s="27"/>
      <c r="Q24" s="39" t="s">
        <v>20</v>
      </c>
      <c r="R24" s="38" t="s">
        <v>293</v>
      </c>
    </row>
    <row r="25" spans="1:18" x14ac:dyDescent="0.2">
      <c r="A25" s="58" t="s">
        <v>660</v>
      </c>
      <c r="B25" s="24">
        <v>122</v>
      </c>
      <c r="C25" s="25">
        <v>99</v>
      </c>
      <c r="D25" s="26">
        <v>23</v>
      </c>
      <c r="E25" s="25">
        <v>73</v>
      </c>
      <c r="F25" s="26">
        <v>49</v>
      </c>
      <c r="G25" s="25">
        <v>3</v>
      </c>
      <c r="H25" s="27">
        <v>22</v>
      </c>
      <c r="I25" s="27">
        <v>41</v>
      </c>
      <c r="J25" s="26">
        <v>56</v>
      </c>
      <c r="K25" s="25">
        <v>69</v>
      </c>
      <c r="L25" s="27">
        <v>17</v>
      </c>
      <c r="M25" s="27">
        <v>17</v>
      </c>
      <c r="N25" s="26">
        <v>19</v>
      </c>
      <c r="O25" s="25">
        <v>11</v>
      </c>
      <c r="P25" s="27">
        <v>12</v>
      </c>
      <c r="Q25" s="27">
        <v>29</v>
      </c>
      <c r="R25" s="26">
        <v>71</v>
      </c>
    </row>
    <row r="26" spans="1:18" x14ac:dyDescent="0.2">
      <c r="A26" s="58"/>
      <c r="B26" s="32">
        <v>0.12</v>
      </c>
      <c r="C26" s="33">
        <v>0.19</v>
      </c>
      <c r="D26" s="34">
        <v>0.05</v>
      </c>
      <c r="E26" s="33">
        <v>0.15</v>
      </c>
      <c r="F26" s="34">
        <v>0.09</v>
      </c>
      <c r="G26" s="33">
        <v>0.04</v>
      </c>
      <c r="H26" s="35">
        <v>7.0000000000000007E-2</v>
      </c>
      <c r="I26" s="35">
        <v>0.15</v>
      </c>
      <c r="J26" s="34">
        <v>0.15</v>
      </c>
      <c r="K26" s="33">
        <v>0.1</v>
      </c>
      <c r="L26" s="35">
        <v>0.16</v>
      </c>
      <c r="M26" s="35">
        <v>0.14000000000000001</v>
      </c>
      <c r="N26" s="34">
        <v>0.25</v>
      </c>
      <c r="O26" s="33">
        <v>0.06</v>
      </c>
      <c r="P26" s="35">
        <v>0.04</v>
      </c>
      <c r="Q26" s="35">
        <v>0.11</v>
      </c>
      <c r="R26" s="34">
        <v>0.24</v>
      </c>
    </row>
    <row r="27" spans="1:18" x14ac:dyDescent="0.2">
      <c r="A27" s="58"/>
      <c r="B27" s="36" t="s">
        <v>661</v>
      </c>
      <c r="C27" s="37" t="s">
        <v>119</v>
      </c>
      <c r="D27" s="26"/>
      <c r="E27" s="37" t="s">
        <v>28</v>
      </c>
      <c r="F27" s="26"/>
      <c r="G27" s="25"/>
      <c r="H27" s="27"/>
      <c r="I27" s="39" t="s">
        <v>115</v>
      </c>
      <c r="J27" s="38" t="s">
        <v>115</v>
      </c>
      <c r="K27" s="25"/>
      <c r="L27" s="27"/>
      <c r="M27" s="27"/>
      <c r="N27" s="38" t="s">
        <v>47</v>
      </c>
      <c r="O27" s="25"/>
      <c r="P27" s="27"/>
      <c r="Q27" s="39" t="s">
        <v>20</v>
      </c>
      <c r="R27" s="38" t="s">
        <v>293</v>
      </c>
    </row>
    <row r="28" spans="1:18" x14ac:dyDescent="0.2">
      <c r="A28" s="58" t="s">
        <v>662</v>
      </c>
      <c r="B28" s="24">
        <v>92</v>
      </c>
      <c r="C28" s="25">
        <v>79</v>
      </c>
      <c r="D28" s="26">
        <v>13</v>
      </c>
      <c r="E28" s="25">
        <v>54</v>
      </c>
      <c r="F28" s="26">
        <v>38</v>
      </c>
      <c r="G28" s="25">
        <v>0</v>
      </c>
      <c r="H28" s="27">
        <v>13</v>
      </c>
      <c r="I28" s="27">
        <v>32</v>
      </c>
      <c r="J28" s="26">
        <v>47</v>
      </c>
      <c r="K28" s="25">
        <v>55</v>
      </c>
      <c r="L28" s="27">
        <v>11</v>
      </c>
      <c r="M28" s="27">
        <v>14</v>
      </c>
      <c r="N28" s="26">
        <v>13</v>
      </c>
      <c r="O28" s="25">
        <v>6</v>
      </c>
      <c r="P28" s="27">
        <v>9</v>
      </c>
      <c r="Q28" s="27">
        <v>23</v>
      </c>
      <c r="R28" s="26">
        <v>55</v>
      </c>
    </row>
    <row r="29" spans="1:18" x14ac:dyDescent="0.2">
      <c r="A29" s="58"/>
      <c r="B29" s="32">
        <v>0.09</v>
      </c>
      <c r="C29" s="33">
        <v>0.15</v>
      </c>
      <c r="D29" s="34">
        <v>0.03</v>
      </c>
      <c r="E29" s="33">
        <v>0.11</v>
      </c>
      <c r="F29" s="34">
        <v>7.0000000000000007E-2</v>
      </c>
      <c r="G29" s="25" t="s">
        <v>43</v>
      </c>
      <c r="H29" s="35">
        <v>0.04</v>
      </c>
      <c r="I29" s="35">
        <v>0.12</v>
      </c>
      <c r="J29" s="34">
        <v>0.13</v>
      </c>
      <c r="K29" s="33">
        <v>0.08</v>
      </c>
      <c r="L29" s="35">
        <v>0.1</v>
      </c>
      <c r="M29" s="35">
        <v>0.12</v>
      </c>
      <c r="N29" s="34">
        <v>0.17</v>
      </c>
      <c r="O29" s="33">
        <v>0.03</v>
      </c>
      <c r="P29" s="35">
        <v>0.03</v>
      </c>
      <c r="Q29" s="35">
        <v>0.09</v>
      </c>
      <c r="R29" s="34">
        <v>0.19</v>
      </c>
    </row>
    <row r="30" spans="1:18" x14ac:dyDescent="0.2">
      <c r="A30" s="58"/>
      <c r="B30" s="36" t="s">
        <v>663</v>
      </c>
      <c r="C30" s="37" t="s">
        <v>119</v>
      </c>
      <c r="D30" s="26"/>
      <c r="E30" s="25"/>
      <c r="F30" s="26"/>
      <c r="G30" s="25"/>
      <c r="H30" s="27"/>
      <c r="I30" s="39" t="s">
        <v>115</v>
      </c>
      <c r="J30" s="38" t="s">
        <v>115</v>
      </c>
      <c r="K30" s="25"/>
      <c r="L30" s="27"/>
      <c r="M30" s="27"/>
      <c r="N30" s="38" t="s">
        <v>64</v>
      </c>
      <c r="O30" s="25"/>
      <c r="P30" s="27"/>
      <c r="Q30" s="39" t="s">
        <v>160</v>
      </c>
      <c r="R30" s="38" t="s">
        <v>293</v>
      </c>
    </row>
    <row r="31" spans="1:18" x14ac:dyDescent="0.2">
      <c r="A31" s="58" t="s">
        <v>664</v>
      </c>
      <c r="B31" s="24">
        <v>44</v>
      </c>
      <c r="C31" s="25">
        <v>33</v>
      </c>
      <c r="D31" s="26">
        <v>11</v>
      </c>
      <c r="E31" s="25">
        <v>25</v>
      </c>
      <c r="F31" s="26">
        <v>19</v>
      </c>
      <c r="G31" s="25">
        <v>3</v>
      </c>
      <c r="H31" s="27">
        <v>14</v>
      </c>
      <c r="I31" s="27">
        <v>13</v>
      </c>
      <c r="J31" s="26">
        <v>14</v>
      </c>
      <c r="K31" s="25">
        <v>27</v>
      </c>
      <c r="L31" s="27">
        <v>6</v>
      </c>
      <c r="M31" s="27">
        <v>4</v>
      </c>
      <c r="N31" s="26">
        <v>7</v>
      </c>
      <c r="O31" s="25">
        <v>7</v>
      </c>
      <c r="P31" s="27">
        <v>3</v>
      </c>
      <c r="Q31" s="27">
        <v>11</v>
      </c>
      <c r="R31" s="26">
        <v>23</v>
      </c>
    </row>
    <row r="32" spans="1:18" x14ac:dyDescent="0.2">
      <c r="A32" s="58"/>
      <c r="B32" s="32">
        <v>0.04</v>
      </c>
      <c r="C32" s="33">
        <v>0.06</v>
      </c>
      <c r="D32" s="34">
        <v>0.02</v>
      </c>
      <c r="E32" s="33">
        <v>0.05</v>
      </c>
      <c r="F32" s="34">
        <v>0.04</v>
      </c>
      <c r="G32" s="33">
        <v>0.04</v>
      </c>
      <c r="H32" s="35">
        <v>0.05</v>
      </c>
      <c r="I32" s="35">
        <v>0.05</v>
      </c>
      <c r="J32" s="34">
        <v>0.04</v>
      </c>
      <c r="K32" s="33">
        <v>0.04</v>
      </c>
      <c r="L32" s="35">
        <v>0.06</v>
      </c>
      <c r="M32" s="35">
        <v>0.03</v>
      </c>
      <c r="N32" s="34">
        <v>0.09</v>
      </c>
      <c r="O32" s="33">
        <v>0.04</v>
      </c>
      <c r="P32" s="35">
        <v>0.01</v>
      </c>
      <c r="Q32" s="35">
        <v>0.04</v>
      </c>
      <c r="R32" s="34">
        <v>0.08</v>
      </c>
    </row>
    <row r="33" spans="1:18" x14ac:dyDescent="0.2">
      <c r="A33" s="58"/>
      <c r="B33" s="36" t="s">
        <v>315</v>
      </c>
      <c r="C33" s="37" t="s">
        <v>119</v>
      </c>
      <c r="D33" s="26"/>
      <c r="E33" s="25"/>
      <c r="F33" s="26"/>
      <c r="G33" s="25"/>
      <c r="H33" s="27"/>
      <c r="I33" s="27"/>
      <c r="J33" s="26"/>
      <c r="K33" s="25"/>
      <c r="L33" s="27"/>
      <c r="M33" s="27"/>
      <c r="N33" s="26"/>
      <c r="O33" s="25"/>
      <c r="P33" s="27"/>
      <c r="Q33" s="27"/>
      <c r="R33" s="38" t="s">
        <v>227</v>
      </c>
    </row>
    <row r="34" spans="1:18" x14ac:dyDescent="0.2">
      <c r="A34" s="58" t="s">
        <v>665</v>
      </c>
      <c r="B34" s="24">
        <v>14</v>
      </c>
      <c r="C34" s="25">
        <v>10</v>
      </c>
      <c r="D34" s="26">
        <v>3</v>
      </c>
      <c r="E34" s="25">
        <v>10</v>
      </c>
      <c r="F34" s="26">
        <v>4</v>
      </c>
      <c r="G34" s="25">
        <v>0</v>
      </c>
      <c r="H34" s="27">
        <v>1</v>
      </c>
      <c r="I34" s="27">
        <v>7</v>
      </c>
      <c r="J34" s="26">
        <v>5</v>
      </c>
      <c r="K34" s="25">
        <v>7</v>
      </c>
      <c r="L34" s="27">
        <v>0</v>
      </c>
      <c r="M34" s="27">
        <v>2</v>
      </c>
      <c r="N34" s="26">
        <v>4</v>
      </c>
      <c r="O34" s="25">
        <v>1</v>
      </c>
      <c r="P34" s="27">
        <v>2</v>
      </c>
      <c r="Q34" s="27">
        <v>4</v>
      </c>
      <c r="R34" s="26">
        <v>7</v>
      </c>
    </row>
    <row r="35" spans="1:18" x14ac:dyDescent="0.2">
      <c r="A35" s="58"/>
      <c r="B35" s="32">
        <v>0.01</v>
      </c>
      <c r="C35" s="33">
        <v>0.02</v>
      </c>
      <c r="D35" s="34">
        <v>0.01</v>
      </c>
      <c r="E35" s="33">
        <v>0.02</v>
      </c>
      <c r="F35" s="34">
        <v>0.01</v>
      </c>
      <c r="G35" s="25" t="s">
        <v>43</v>
      </c>
      <c r="H35" s="27">
        <v>0</v>
      </c>
      <c r="I35" s="35">
        <v>0.03</v>
      </c>
      <c r="J35" s="34">
        <v>0.01</v>
      </c>
      <c r="K35" s="33">
        <v>0.01</v>
      </c>
      <c r="L35" s="27" t="s">
        <v>43</v>
      </c>
      <c r="M35" s="35">
        <v>0.02</v>
      </c>
      <c r="N35" s="34">
        <v>0.06</v>
      </c>
      <c r="O35" s="33">
        <v>0.01</v>
      </c>
      <c r="P35" s="35">
        <v>0.01</v>
      </c>
      <c r="Q35" s="35">
        <v>0.02</v>
      </c>
      <c r="R35" s="34">
        <v>0.02</v>
      </c>
    </row>
    <row r="36" spans="1:18" x14ac:dyDescent="0.2">
      <c r="A36" s="58"/>
      <c r="B36" s="36" t="s">
        <v>15</v>
      </c>
      <c r="C36" s="25"/>
      <c r="D36" s="26"/>
      <c r="E36" s="25"/>
      <c r="F36" s="26"/>
      <c r="G36" s="25"/>
      <c r="H36" s="27"/>
      <c r="I36" s="39" t="s">
        <v>46</v>
      </c>
      <c r="J36" s="26"/>
      <c r="K36" s="25"/>
      <c r="L36" s="27"/>
      <c r="M36" s="27"/>
      <c r="N36" s="38" t="s">
        <v>39</v>
      </c>
      <c r="O36" s="25"/>
      <c r="P36" s="27"/>
      <c r="Q36" s="27"/>
      <c r="R36" s="26"/>
    </row>
    <row r="37" spans="1:18" x14ac:dyDescent="0.2">
      <c r="A37" s="58" t="s">
        <v>666</v>
      </c>
      <c r="B37" s="24">
        <v>881</v>
      </c>
      <c r="C37" s="25">
        <v>409</v>
      </c>
      <c r="D37" s="26">
        <v>472</v>
      </c>
      <c r="E37" s="25">
        <v>404</v>
      </c>
      <c r="F37" s="26">
        <v>478</v>
      </c>
      <c r="G37" s="25">
        <v>78</v>
      </c>
      <c r="H37" s="27">
        <v>275</v>
      </c>
      <c r="I37" s="27">
        <v>220</v>
      </c>
      <c r="J37" s="26">
        <v>308</v>
      </c>
      <c r="K37" s="25">
        <v>633</v>
      </c>
      <c r="L37" s="27">
        <v>89</v>
      </c>
      <c r="M37" s="27">
        <v>101</v>
      </c>
      <c r="N37" s="26">
        <v>58</v>
      </c>
      <c r="O37" s="25">
        <v>169</v>
      </c>
      <c r="P37" s="27">
        <v>264</v>
      </c>
      <c r="Q37" s="27">
        <v>231</v>
      </c>
      <c r="R37" s="26">
        <v>217</v>
      </c>
    </row>
    <row r="38" spans="1:18" x14ac:dyDescent="0.2">
      <c r="A38" s="58"/>
      <c r="B38" s="32">
        <v>0.87</v>
      </c>
      <c r="C38" s="33">
        <v>0.8</v>
      </c>
      <c r="D38" s="34">
        <v>0.95</v>
      </c>
      <c r="E38" s="33">
        <v>0.84</v>
      </c>
      <c r="F38" s="34">
        <v>0.9</v>
      </c>
      <c r="G38" s="33">
        <v>0.96</v>
      </c>
      <c r="H38" s="35">
        <v>0.92</v>
      </c>
      <c r="I38" s="35">
        <v>0.83</v>
      </c>
      <c r="J38" s="34">
        <v>0.84</v>
      </c>
      <c r="K38" s="33">
        <v>0.9</v>
      </c>
      <c r="L38" s="35">
        <v>0.84</v>
      </c>
      <c r="M38" s="35">
        <v>0.84</v>
      </c>
      <c r="N38" s="34">
        <v>0.75</v>
      </c>
      <c r="O38" s="33">
        <v>0.93</v>
      </c>
      <c r="P38" s="35">
        <v>0.95</v>
      </c>
      <c r="Q38" s="35">
        <v>0.88</v>
      </c>
      <c r="R38" s="34">
        <v>0.75</v>
      </c>
    </row>
    <row r="39" spans="1:18" ht="13.5" thickBot="1" x14ac:dyDescent="0.25">
      <c r="A39" s="59"/>
      <c r="B39" s="46" t="s">
        <v>667</v>
      </c>
      <c r="C39" s="47"/>
      <c r="D39" s="52" t="s">
        <v>114</v>
      </c>
      <c r="E39" s="47"/>
      <c r="F39" s="52" t="s">
        <v>33</v>
      </c>
      <c r="G39" s="47"/>
      <c r="H39" s="51" t="s">
        <v>340</v>
      </c>
      <c r="I39" s="50"/>
      <c r="J39" s="48"/>
      <c r="K39" s="49" t="s">
        <v>168</v>
      </c>
      <c r="L39" s="50"/>
      <c r="M39" s="50"/>
      <c r="N39" s="48"/>
      <c r="O39" s="49" t="s">
        <v>98</v>
      </c>
      <c r="P39" s="51" t="s">
        <v>183</v>
      </c>
      <c r="Q39" s="51" t="s">
        <v>22</v>
      </c>
      <c r="R39" s="48"/>
    </row>
    <row r="40" spans="1:18" x14ac:dyDescent="0.2">
      <c r="A40" s="60"/>
    </row>
    <row r="41" spans="1:18" x14ac:dyDescent="0.2">
      <c r="A41" s="60"/>
    </row>
    <row r="42" spans="1:18" x14ac:dyDescent="0.2">
      <c r="A42" s="60"/>
    </row>
    <row r="43" spans="1:18" x14ac:dyDescent="0.2">
      <c r="A43" s="60"/>
    </row>
    <row r="44" spans="1:18" x14ac:dyDescent="0.2">
      <c r="A44" s="60"/>
    </row>
    <row r="45" spans="1:18" x14ac:dyDescent="0.2">
      <c r="A45" s="60"/>
    </row>
    <row r="46" spans="1:18" x14ac:dyDescent="0.2">
      <c r="A46" s="60"/>
    </row>
    <row r="47" spans="1:18" x14ac:dyDescent="0.2">
      <c r="A47" s="60"/>
    </row>
    <row r="48" spans="1:18" x14ac:dyDescent="0.2">
      <c r="A48" s="60"/>
    </row>
    <row r="49" spans="1:1" x14ac:dyDescent="0.2">
      <c r="A49" s="60"/>
    </row>
    <row r="50" spans="1:1" x14ac:dyDescent="0.2">
      <c r="A50" s="60"/>
    </row>
    <row r="51" spans="1:1" x14ac:dyDescent="0.2">
      <c r="A51" s="60"/>
    </row>
    <row r="52" spans="1:1" x14ac:dyDescent="0.2">
      <c r="A52" s="60"/>
    </row>
    <row r="53" spans="1:1" x14ac:dyDescent="0.2">
      <c r="A53" s="60"/>
    </row>
    <row r="54" spans="1:1" x14ac:dyDescent="0.2">
      <c r="A54" s="60"/>
    </row>
    <row r="55" spans="1:1" x14ac:dyDescent="0.2">
      <c r="A55" s="60"/>
    </row>
    <row r="56" spans="1:1" x14ac:dyDescent="0.2">
      <c r="A56" s="60"/>
    </row>
    <row r="57" spans="1:1" x14ac:dyDescent="0.2">
      <c r="A57" s="60"/>
    </row>
    <row r="58" spans="1:1" x14ac:dyDescent="0.2">
      <c r="A58" s="60"/>
    </row>
    <row r="59" spans="1:1" x14ac:dyDescent="0.2">
      <c r="A59" s="60"/>
    </row>
    <row r="60" spans="1:1" x14ac:dyDescent="0.2">
      <c r="A60" s="60"/>
    </row>
    <row r="61" spans="1:1" x14ac:dyDescent="0.2">
      <c r="A61" s="60"/>
    </row>
    <row r="62" spans="1:1" x14ac:dyDescent="0.2">
      <c r="A62" s="60"/>
    </row>
    <row r="63" spans="1:1" x14ac:dyDescent="0.2">
      <c r="A63" s="60"/>
    </row>
    <row r="64" spans="1:1" x14ac:dyDescent="0.2">
      <c r="A64" s="60"/>
    </row>
    <row r="65" spans="1:1" x14ac:dyDescent="0.2">
      <c r="A65" s="60"/>
    </row>
    <row r="66" spans="1:1" x14ac:dyDescent="0.2">
      <c r="A66" s="60"/>
    </row>
    <row r="67" spans="1:1" x14ac:dyDescent="0.2">
      <c r="A67" s="60"/>
    </row>
    <row r="68" spans="1:1" x14ac:dyDescent="0.2">
      <c r="A68" s="60"/>
    </row>
    <row r="69" spans="1:1" x14ac:dyDescent="0.2">
      <c r="A69" s="60"/>
    </row>
    <row r="70" spans="1:1" x14ac:dyDescent="0.2">
      <c r="A70" s="60"/>
    </row>
    <row r="71" spans="1:1" x14ac:dyDescent="0.2">
      <c r="A71" s="60"/>
    </row>
    <row r="72" spans="1:1" x14ac:dyDescent="0.2">
      <c r="A72" s="60"/>
    </row>
    <row r="73" spans="1:1" x14ac:dyDescent="0.2">
      <c r="A73" s="60"/>
    </row>
    <row r="74" spans="1:1" x14ac:dyDescent="0.2">
      <c r="A74" s="60"/>
    </row>
    <row r="75" spans="1:1" x14ac:dyDescent="0.2">
      <c r="A75" s="60"/>
    </row>
    <row r="76" spans="1:1" x14ac:dyDescent="0.2">
      <c r="A76" s="60"/>
    </row>
    <row r="77" spans="1:1" x14ac:dyDescent="0.2">
      <c r="A77" s="60"/>
    </row>
    <row r="78" spans="1:1" x14ac:dyDescent="0.2">
      <c r="A78" s="60"/>
    </row>
    <row r="79" spans="1:1" x14ac:dyDescent="0.2">
      <c r="A79" s="60"/>
    </row>
    <row r="80" spans="1:1" x14ac:dyDescent="0.2">
      <c r="A80" s="60"/>
    </row>
    <row r="81" spans="1:1" x14ac:dyDescent="0.2">
      <c r="A81" s="60"/>
    </row>
    <row r="82" spans="1:1" x14ac:dyDescent="0.2">
      <c r="A82" s="60"/>
    </row>
    <row r="83" spans="1:1" x14ac:dyDescent="0.2">
      <c r="A83" s="60"/>
    </row>
    <row r="84" spans="1:1" x14ac:dyDescent="0.2">
      <c r="A84" s="60"/>
    </row>
    <row r="85" spans="1:1" x14ac:dyDescent="0.2">
      <c r="A85" s="60"/>
    </row>
    <row r="86" spans="1:1" x14ac:dyDescent="0.2">
      <c r="A86" s="60"/>
    </row>
    <row r="87" spans="1:1" x14ac:dyDescent="0.2">
      <c r="A87" s="60"/>
    </row>
    <row r="88" spans="1:1" x14ac:dyDescent="0.2">
      <c r="A88" s="60"/>
    </row>
    <row r="89" spans="1:1" x14ac:dyDescent="0.2">
      <c r="A89" s="60"/>
    </row>
    <row r="90" spans="1:1" x14ac:dyDescent="0.2">
      <c r="A90" s="60"/>
    </row>
    <row r="91" spans="1:1" x14ac:dyDescent="0.2">
      <c r="A91" s="60"/>
    </row>
    <row r="92" spans="1:1" x14ac:dyDescent="0.2">
      <c r="A92" s="60"/>
    </row>
    <row r="93" spans="1:1" x14ac:dyDescent="0.2">
      <c r="A93" s="60"/>
    </row>
    <row r="94" spans="1:1" x14ac:dyDescent="0.2">
      <c r="A94" s="60"/>
    </row>
    <row r="95" spans="1:1" x14ac:dyDescent="0.2">
      <c r="A95" s="60"/>
    </row>
    <row r="96" spans="1:1" x14ac:dyDescent="0.2">
      <c r="A96" s="60"/>
    </row>
    <row r="97" spans="1:1" x14ac:dyDescent="0.2">
      <c r="A97" s="60"/>
    </row>
    <row r="98" spans="1:1" x14ac:dyDescent="0.2">
      <c r="A98" s="60"/>
    </row>
    <row r="99" spans="1:1" x14ac:dyDescent="0.2">
      <c r="A99" s="60"/>
    </row>
    <row r="100" spans="1:1" x14ac:dyDescent="0.2">
      <c r="A100" s="60"/>
    </row>
    <row r="101" spans="1:1" x14ac:dyDescent="0.2">
      <c r="A101" s="60"/>
    </row>
    <row r="102" spans="1:1" x14ac:dyDescent="0.2">
      <c r="A102" s="60"/>
    </row>
    <row r="103" spans="1:1" x14ac:dyDescent="0.2">
      <c r="A103" s="60"/>
    </row>
    <row r="104" spans="1:1" x14ac:dyDescent="0.2">
      <c r="A104" s="60"/>
    </row>
    <row r="105" spans="1:1" x14ac:dyDescent="0.2">
      <c r="A105" s="60"/>
    </row>
    <row r="106" spans="1:1" x14ac:dyDescent="0.2">
      <c r="A106" s="60"/>
    </row>
    <row r="107" spans="1:1" x14ac:dyDescent="0.2">
      <c r="A107" s="60"/>
    </row>
    <row r="108" spans="1:1" x14ac:dyDescent="0.2">
      <c r="A108" s="60"/>
    </row>
    <row r="109" spans="1:1" x14ac:dyDescent="0.2">
      <c r="A109" s="60"/>
    </row>
    <row r="110" spans="1:1" x14ac:dyDescent="0.2">
      <c r="A110" s="60"/>
    </row>
    <row r="111" spans="1:1" x14ac:dyDescent="0.2">
      <c r="A111" s="60"/>
    </row>
    <row r="112" spans="1:1" x14ac:dyDescent="0.2">
      <c r="A112" s="60"/>
    </row>
    <row r="113" spans="1:1" x14ac:dyDescent="0.2">
      <c r="A113" s="60"/>
    </row>
    <row r="114" spans="1:1" x14ac:dyDescent="0.2">
      <c r="A114" s="60"/>
    </row>
    <row r="115" spans="1:1" x14ac:dyDescent="0.2">
      <c r="A115" s="60"/>
    </row>
    <row r="116" spans="1:1" x14ac:dyDescent="0.2">
      <c r="A116" s="60"/>
    </row>
    <row r="117" spans="1:1" x14ac:dyDescent="0.2">
      <c r="A117" s="60"/>
    </row>
    <row r="118" spans="1:1" x14ac:dyDescent="0.2">
      <c r="A118" s="60"/>
    </row>
    <row r="119" spans="1:1" x14ac:dyDescent="0.2">
      <c r="A119" s="60"/>
    </row>
    <row r="120" spans="1:1" x14ac:dyDescent="0.2">
      <c r="A120" s="60"/>
    </row>
    <row r="121" spans="1:1" x14ac:dyDescent="0.2">
      <c r="A121" s="60"/>
    </row>
    <row r="122" spans="1:1" x14ac:dyDescent="0.2">
      <c r="A122" s="60"/>
    </row>
    <row r="123" spans="1:1" x14ac:dyDescent="0.2">
      <c r="A123" s="60"/>
    </row>
    <row r="124" spans="1:1" x14ac:dyDescent="0.2">
      <c r="A124" s="60"/>
    </row>
    <row r="125" spans="1:1" x14ac:dyDescent="0.2">
      <c r="A125" s="60"/>
    </row>
    <row r="126" spans="1:1" x14ac:dyDescent="0.2">
      <c r="A126" s="60"/>
    </row>
    <row r="127" spans="1:1" x14ac:dyDescent="0.2">
      <c r="A127" s="60"/>
    </row>
    <row r="128" spans="1:1" x14ac:dyDescent="0.2">
      <c r="A128" s="60"/>
    </row>
    <row r="129" spans="1:1" x14ac:dyDescent="0.2">
      <c r="A129" s="60"/>
    </row>
    <row r="130" spans="1:1" x14ac:dyDescent="0.2">
      <c r="A130" s="60"/>
    </row>
    <row r="131" spans="1:1" x14ac:dyDescent="0.2">
      <c r="A131" s="60"/>
    </row>
    <row r="132" spans="1:1" x14ac:dyDescent="0.2">
      <c r="A132" s="60"/>
    </row>
    <row r="133" spans="1:1" x14ac:dyDescent="0.2">
      <c r="A133" s="60"/>
    </row>
    <row r="134" spans="1:1" x14ac:dyDescent="0.2">
      <c r="A134" s="60"/>
    </row>
    <row r="135" spans="1:1" x14ac:dyDescent="0.2">
      <c r="A135" s="60"/>
    </row>
    <row r="136" spans="1:1" x14ac:dyDescent="0.2">
      <c r="A136" s="60"/>
    </row>
    <row r="137" spans="1:1" x14ac:dyDescent="0.2">
      <c r="A137" s="60"/>
    </row>
    <row r="138" spans="1:1" x14ac:dyDescent="0.2">
      <c r="A138" s="60"/>
    </row>
    <row r="139" spans="1:1" x14ac:dyDescent="0.2">
      <c r="A139" s="60"/>
    </row>
    <row r="140" spans="1:1" x14ac:dyDescent="0.2">
      <c r="A140" s="60"/>
    </row>
    <row r="141" spans="1:1" x14ac:dyDescent="0.2">
      <c r="A141" s="60"/>
    </row>
    <row r="142" spans="1:1" x14ac:dyDescent="0.2">
      <c r="A142" s="60"/>
    </row>
    <row r="143" spans="1:1" x14ac:dyDescent="0.2">
      <c r="A143" s="60"/>
    </row>
    <row r="144" spans="1:1" x14ac:dyDescent="0.2">
      <c r="A144" s="60"/>
    </row>
    <row r="145" spans="1:1" x14ac:dyDescent="0.2">
      <c r="A145" s="60"/>
    </row>
    <row r="146" spans="1:1" x14ac:dyDescent="0.2">
      <c r="A146" s="60"/>
    </row>
    <row r="147" spans="1:1" x14ac:dyDescent="0.2">
      <c r="A147" s="60"/>
    </row>
    <row r="148" spans="1:1" x14ac:dyDescent="0.2">
      <c r="A148" s="60"/>
    </row>
    <row r="149" spans="1:1" x14ac:dyDescent="0.2">
      <c r="A149" s="60"/>
    </row>
    <row r="150" spans="1:1" x14ac:dyDescent="0.2">
      <c r="A150" s="60"/>
    </row>
    <row r="151" spans="1:1" x14ac:dyDescent="0.2">
      <c r="A151" s="60"/>
    </row>
    <row r="152" spans="1:1" x14ac:dyDescent="0.2">
      <c r="A152" s="60"/>
    </row>
    <row r="153" spans="1:1" x14ac:dyDescent="0.2">
      <c r="A153" s="60"/>
    </row>
    <row r="154" spans="1:1" x14ac:dyDescent="0.2">
      <c r="A154" s="60"/>
    </row>
    <row r="155" spans="1:1" x14ac:dyDescent="0.2">
      <c r="A155" s="60"/>
    </row>
    <row r="156" spans="1:1" x14ac:dyDescent="0.2">
      <c r="A156" s="60"/>
    </row>
    <row r="157" spans="1:1" x14ac:dyDescent="0.2">
      <c r="A157" s="60"/>
    </row>
    <row r="158" spans="1:1" x14ac:dyDescent="0.2">
      <c r="A158" s="60"/>
    </row>
    <row r="159" spans="1:1" x14ac:dyDescent="0.2">
      <c r="A159" s="60"/>
    </row>
    <row r="160" spans="1:1" x14ac:dyDescent="0.2">
      <c r="A160" s="60"/>
    </row>
    <row r="161" spans="1:1" x14ac:dyDescent="0.2">
      <c r="A161" s="60"/>
    </row>
    <row r="162" spans="1:1" x14ac:dyDescent="0.2">
      <c r="A162" s="60"/>
    </row>
    <row r="163" spans="1:1" x14ac:dyDescent="0.2">
      <c r="A163" s="60"/>
    </row>
    <row r="164" spans="1:1" x14ac:dyDescent="0.2">
      <c r="A164" s="60"/>
    </row>
    <row r="165" spans="1:1" x14ac:dyDescent="0.2">
      <c r="A165" s="60"/>
    </row>
    <row r="166" spans="1:1" x14ac:dyDescent="0.2">
      <c r="A166" s="60"/>
    </row>
    <row r="167" spans="1:1" x14ac:dyDescent="0.2">
      <c r="A167" s="60"/>
    </row>
    <row r="168" spans="1:1" x14ac:dyDescent="0.2">
      <c r="A168" s="60"/>
    </row>
    <row r="169" spans="1:1" x14ac:dyDescent="0.2">
      <c r="A169" s="60"/>
    </row>
    <row r="170" spans="1:1" x14ac:dyDescent="0.2">
      <c r="A170" s="60"/>
    </row>
    <row r="171" spans="1:1" x14ac:dyDescent="0.2">
      <c r="A171" s="60"/>
    </row>
    <row r="172" spans="1:1" x14ac:dyDescent="0.2">
      <c r="A172" s="60"/>
    </row>
    <row r="173" spans="1:1" x14ac:dyDescent="0.2">
      <c r="A173" s="60"/>
    </row>
    <row r="174" spans="1:1" x14ac:dyDescent="0.2">
      <c r="A174" s="60"/>
    </row>
    <row r="175" spans="1:1" x14ac:dyDescent="0.2">
      <c r="A175" s="60"/>
    </row>
    <row r="176" spans="1:1" x14ac:dyDescent="0.2">
      <c r="A176" s="60"/>
    </row>
    <row r="177" spans="1:1" x14ac:dyDescent="0.2">
      <c r="A177" s="60"/>
    </row>
    <row r="178" spans="1:1" x14ac:dyDescent="0.2">
      <c r="A178" s="60"/>
    </row>
    <row r="179" spans="1:1" x14ac:dyDescent="0.2">
      <c r="A179" s="60"/>
    </row>
    <row r="180" spans="1:1" x14ac:dyDescent="0.2">
      <c r="A180" s="60"/>
    </row>
    <row r="181" spans="1:1" x14ac:dyDescent="0.2">
      <c r="A181" s="60"/>
    </row>
    <row r="182" spans="1:1" x14ac:dyDescent="0.2">
      <c r="A182" s="60"/>
    </row>
    <row r="183" spans="1:1" x14ac:dyDescent="0.2">
      <c r="A183" s="60"/>
    </row>
    <row r="184" spans="1:1" x14ac:dyDescent="0.2">
      <c r="A184" s="60"/>
    </row>
    <row r="185" spans="1:1" x14ac:dyDescent="0.2">
      <c r="A185" s="60"/>
    </row>
    <row r="186" spans="1:1" x14ac:dyDescent="0.2">
      <c r="A186" s="60"/>
    </row>
    <row r="187" spans="1:1" x14ac:dyDescent="0.2">
      <c r="A187" s="60"/>
    </row>
    <row r="188" spans="1:1" x14ac:dyDescent="0.2">
      <c r="A188" s="60"/>
    </row>
    <row r="189" spans="1:1" x14ac:dyDescent="0.2">
      <c r="A189" s="60"/>
    </row>
    <row r="190" spans="1:1" x14ac:dyDescent="0.2">
      <c r="A190" s="60"/>
    </row>
    <row r="191" spans="1:1" x14ac:dyDescent="0.2">
      <c r="A191" s="60"/>
    </row>
    <row r="192" spans="1:1" x14ac:dyDescent="0.2">
      <c r="A192" s="60"/>
    </row>
    <row r="193" spans="1:1" x14ac:dyDescent="0.2">
      <c r="A193" s="60"/>
    </row>
    <row r="194" spans="1:1" x14ac:dyDescent="0.2">
      <c r="A194" s="60"/>
    </row>
    <row r="195" spans="1:1" x14ac:dyDescent="0.2">
      <c r="A195" s="60"/>
    </row>
    <row r="196" spans="1:1" x14ac:dyDescent="0.2">
      <c r="A196" s="60"/>
    </row>
    <row r="197" spans="1:1" x14ac:dyDescent="0.2">
      <c r="A197" s="60"/>
    </row>
    <row r="198" spans="1:1" x14ac:dyDescent="0.2">
      <c r="A198" s="60"/>
    </row>
    <row r="199" spans="1:1" x14ac:dyDescent="0.2">
      <c r="A199" s="60"/>
    </row>
    <row r="200" spans="1:1" x14ac:dyDescent="0.2">
      <c r="A200" s="60"/>
    </row>
    <row r="201" spans="1:1" x14ac:dyDescent="0.2">
      <c r="A201" s="60"/>
    </row>
    <row r="202" spans="1:1" x14ac:dyDescent="0.2">
      <c r="A202" s="60"/>
    </row>
    <row r="203" spans="1:1" x14ac:dyDescent="0.2">
      <c r="A203" s="60"/>
    </row>
    <row r="204" spans="1:1" x14ac:dyDescent="0.2">
      <c r="A204" s="60"/>
    </row>
    <row r="205" spans="1:1" x14ac:dyDescent="0.2">
      <c r="A205" s="60"/>
    </row>
    <row r="206" spans="1:1" x14ac:dyDescent="0.2">
      <c r="A206" s="60"/>
    </row>
    <row r="207" spans="1:1" x14ac:dyDescent="0.2">
      <c r="A207" s="60"/>
    </row>
    <row r="208" spans="1:1" x14ac:dyDescent="0.2">
      <c r="A208" s="60"/>
    </row>
    <row r="209" spans="1:1" x14ac:dyDescent="0.2">
      <c r="A209" s="60"/>
    </row>
    <row r="210" spans="1:1" x14ac:dyDescent="0.2">
      <c r="A210" s="60"/>
    </row>
    <row r="211" spans="1:1" x14ac:dyDescent="0.2">
      <c r="A211" s="60"/>
    </row>
    <row r="212" spans="1:1" x14ac:dyDescent="0.2">
      <c r="A212" s="60"/>
    </row>
    <row r="213" spans="1:1" x14ac:dyDescent="0.2">
      <c r="A213" s="60"/>
    </row>
    <row r="214" spans="1:1" x14ac:dyDescent="0.2">
      <c r="A214" s="60"/>
    </row>
    <row r="215" spans="1:1" x14ac:dyDescent="0.2">
      <c r="A215" s="60"/>
    </row>
    <row r="216" spans="1:1" x14ac:dyDescent="0.2">
      <c r="A216" s="60"/>
    </row>
  </sheetData>
  <mergeCells count="5">
    <mergeCell ref="C15:D15"/>
    <mergeCell ref="E15:F15"/>
    <mergeCell ref="G15:J15"/>
    <mergeCell ref="K15:N15"/>
    <mergeCell ref="O15:R15"/>
  </mergeCells>
  <hyperlinks>
    <hyperlink ref="B2" location="'Content'!A62" display="Back to ToC" xr:uid="{582F0103-3641-4898-AD3C-F3FF43BCB46C}"/>
  </hyperlinks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Communications" ma:contentTypeID="0x01010019FFCE705313A641930138F4516ED47200D380F009458E4D40927BAA5AC05D152F" ma:contentTypeVersion="499" ma:contentTypeDescription="" ma:contentTypeScope="" ma:versionID="e2a73fad8dcad3440f128a32d8576a71">
  <xsd:schema xmlns:xsd="http://www.w3.org/2001/XMLSchema" xmlns:xs="http://www.w3.org/2001/XMLSchema" xmlns:p="http://schemas.microsoft.com/office/2006/metadata/properties" xmlns:ns2="d0122c09-f6e5-4ee1-9ab7-270ddaf34a17" xmlns:ns3="e5a53173-6cfa-47fc-8ea7-79b3a829ca0c" xmlns:ns4="2dcc72e9-4f5d-4455-afa2-80f692b298ff" targetNamespace="http://schemas.microsoft.com/office/2006/metadata/properties" ma:root="true" ma:fieldsID="ed599bb746fc5c451e87cfe8c5e47d66" ns2:_="" ns3:_="" ns4:_="">
    <xsd:import namespace="d0122c09-f6e5-4ee1-9ab7-270ddaf34a17"/>
    <xsd:import namespace="e5a53173-6cfa-47fc-8ea7-79b3a829ca0c"/>
    <xsd:import namespace="2dcc72e9-4f5d-4455-afa2-80f692b298ff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122c09-f6e5-4ee1-9ab7-270ddaf34a17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a6f80bf8-2369-46c8-b5ef-0d12ec765b93}" ma:internalName="TaxCatchAll" ma:showField="CatchAllData" ma:web="d0122c09-f6e5-4ee1-9ab7-270ddaf34a1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a53173-6cfa-47fc-8ea7-79b3a829ca0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60d7cded-5c6b-4ed3-ad54-cf0861c3274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c72e9-4f5d-4455-afa2-80f692b298ff" elementFormDefault="qualified">
    <xsd:import namespace="http://schemas.microsoft.com/office/2006/documentManagement/types"/>
    <xsd:import namespace="http://schemas.microsoft.com/office/infopath/2007/PartnerControls"/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5a53173-6cfa-47fc-8ea7-79b3a829ca0c">
      <Terms xmlns="http://schemas.microsoft.com/office/infopath/2007/PartnerControls"/>
    </lcf76f155ced4ddcb4097134ff3c332f>
    <TaxCatchAll xmlns="d0122c09-f6e5-4ee1-9ab7-270ddaf34a17" xsi:nil="true"/>
    <_dlc_DocId xmlns="d0122c09-f6e5-4ee1-9ab7-270ddaf34a17">JAHF-1983304813-211221</_dlc_DocId>
    <_dlc_DocIdUrl xmlns="d0122c09-f6e5-4ee1-9ab7-270ddaf34a17">
      <Url>https://johnahartford.sharepoint.com/sites/DMS/Comms/_layouts/15/DocIdRedir.aspx?ID=JAHF-1983304813-211221</Url>
      <Description>JAHF-1983304813-211221</Description>
    </_dlc_DocIdUrl>
  </documentManagement>
</p:properties>
</file>

<file path=customXml/itemProps1.xml><?xml version="1.0" encoding="utf-8"?>
<ds:datastoreItem xmlns:ds="http://schemas.openxmlformats.org/officeDocument/2006/customXml" ds:itemID="{2D5D1FAF-6426-48CB-9236-7BCBBC0671CF}"/>
</file>

<file path=customXml/itemProps2.xml><?xml version="1.0" encoding="utf-8"?>
<ds:datastoreItem xmlns:ds="http://schemas.openxmlformats.org/officeDocument/2006/customXml" ds:itemID="{0B1A0136-A759-4A7F-AF73-3C1E371866F5}"/>
</file>

<file path=customXml/itemProps3.xml><?xml version="1.0" encoding="utf-8"?>
<ds:datastoreItem xmlns:ds="http://schemas.openxmlformats.org/officeDocument/2006/customXml" ds:itemID="{46DBA117-7F03-447E-8A1A-5568ABC67696}"/>
</file>

<file path=customXml/itemProps4.xml><?xml version="1.0" encoding="utf-8"?>
<ds:datastoreItem xmlns:ds="http://schemas.openxmlformats.org/officeDocument/2006/customXml" ds:itemID="{919A4F9A-BB6D-43D9-987B-09450ACCC11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61</vt:i4>
      </vt:variant>
    </vt:vector>
  </HeadingPairs>
  <TitlesOfParts>
    <vt:vector size="61" baseType="lpstr">
      <vt:lpstr>Content</vt:lpstr>
      <vt:lpstr>Table 1</vt:lpstr>
      <vt:lpstr>Table 2</vt:lpstr>
      <vt:lpstr>Table 3</vt:lpstr>
      <vt:lpstr>Table 4</vt:lpstr>
      <vt:lpstr>Table 5</vt:lpstr>
      <vt:lpstr>Table 6</vt:lpstr>
      <vt:lpstr>Table 7</vt:lpstr>
      <vt:lpstr>Table 8</vt:lpstr>
      <vt:lpstr>Table 9</vt:lpstr>
      <vt:lpstr>Table 10</vt:lpstr>
      <vt:lpstr>Table 11</vt:lpstr>
      <vt:lpstr>Table 12</vt:lpstr>
      <vt:lpstr>Table 13</vt:lpstr>
      <vt:lpstr>Table 14</vt:lpstr>
      <vt:lpstr>Table 15</vt:lpstr>
      <vt:lpstr>Table 16</vt:lpstr>
      <vt:lpstr>Table 17</vt:lpstr>
      <vt:lpstr>Table 18</vt:lpstr>
      <vt:lpstr>Table 19</vt:lpstr>
      <vt:lpstr>Table 20</vt:lpstr>
      <vt:lpstr>Table 21</vt:lpstr>
      <vt:lpstr>Table 22</vt:lpstr>
      <vt:lpstr>Table 23</vt:lpstr>
      <vt:lpstr>Table 24</vt:lpstr>
      <vt:lpstr>Table 25</vt:lpstr>
      <vt:lpstr>Table 26</vt:lpstr>
      <vt:lpstr>Table 27</vt:lpstr>
      <vt:lpstr>Table 28</vt:lpstr>
      <vt:lpstr>Table 29</vt:lpstr>
      <vt:lpstr>Table 30</vt:lpstr>
      <vt:lpstr>Table 31</vt:lpstr>
      <vt:lpstr>Table 32</vt:lpstr>
      <vt:lpstr>Table 33</vt:lpstr>
      <vt:lpstr>Table 34</vt:lpstr>
      <vt:lpstr>Table 35</vt:lpstr>
      <vt:lpstr>Table 36</vt:lpstr>
      <vt:lpstr>Table 37</vt:lpstr>
      <vt:lpstr>Table 38</vt:lpstr>
      <vt:lpstr>Table 39</vt:lpstr>
      <vt:lpstr>Table 40</vt:lpstr>
      <vt:lpstr>Table 41</vt:lpstr>
      <vt:lpstr>Table 42</vt:lpstr>
      <vt:lpstr>Table 43</vt:lpstr>
      <vt:lpstr>Table 44</vt:lpstr>
      <vt:lpstr>Table 45</vt:lpstr>
      <vt:lpstr>Table 46</vt:lpstr>
      <vt:lpstr>Table 47</vt:lpstr>
      <vt:lpstr>Table 48</vt:lpstr>
      <vt:lpstr>Table 49</vt:lpstr>
      <vt:lpstr>Table 50</vt:lpstr>
      <vt:lpstr>Table 51</vt:lpstr>
      <vt:lpstr>Table 52</vt:lpstr>
      <vt:lpstr>Table 53</vt:lpstr>
      <vt:lpstr>Table 54</vt:lpstr>
      <vt:lpstr>Table 55</vt:lpstr>
      <vt:lpstr>Table 56</vt:lpstr>
      <vt:lpstr>Table 57</vt:lpstr>
      <vt:lpstr>Table 58</vt:lpstr>
      <vt:lpstr>Table 59</vt:lpstr>
      <vt:lpstr>Table 60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Perumalla Mohith</dc:creator>
  <cp:lastModifiedBy>Perumalla Mohith</cp:lastModifiedBy>
  <dcterms:created xsi:type="dcterms:W3CDTF">2024-05-23T21:24:37Z</dcterms:created>
  <dcterms:modified xsi:type="dcterms:W3CDTF">2024-05-23T21:24:37Z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0x01010019FFCE705313A641930138F4516ED47200D380F009458E4D40927BAA5AC05D152F</vt:lpwstr>
  </property>
  <property fmtid="{D5CDD505-2E9C-101B-9397-08002B2CF9AE}" pid="3" name="_dlc_DocIdItemGuid">
    <vt:lpwstr>d83e2b2e-94a8-4344-9057-20ecf8411c2d</vt:lpwstr>
  </property>
</Properties>
</file>