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
  </p:notesMasterIdLst>
  <p:handoutMasterIdLst>
    <p:handoutMasterId r:id="rId12"/>
  </p:handoutMasterIdLst>
  <p:sldIdLst>
    <p:sldId id="829" r:id="rId5"/>
    <p:sldId id="841" r:id="rId6"/>
    <p:sldId id="257" r:id="rId7"/>
    <p:sldId id="838" r:id="rId8"/>
    <p:sldId id="842" r:id="rId9"/>
    <p:sldId id="835" r:id="rId10"/>
  </p:sldIdLst>
  <p:sldSz cx="12192000" cy="6858000"/>
  <p:notesSz cx="6858000" cy="1238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arris, John" initials="PJ [7]" lastIdx="1" clrIdx="6"/>
  <p:cmAuthor id="1" name="Parris, John" initials="PJ" lastIdx="4" clrIdx="0"/>
  <p:cmAuthor id="2" name="Parris, John" initials="PJ [2]" lastIdx="1" clrIdx="1"/>
  <p:cmAuthor id="3" name="Parris, John" initials="PJ [3]" lastIdx="1" clrIdx="2"/>
  <p:cmAuthor id="4" name="Parris, John" initials="PJ [4]" lastIdx="1" clrIdx="3"/>
  <p:cmAuthor id="5" name="Parris, John" initials="PJ [5]" lastIdx="1" clrIdx="4"/>
  <p:cmAuthor id="6" name="Parris, John" initials="PJ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8CA"/>
    <a:srgbClr val="63B145"/>
    <a:srgbClr val="323B70"/>
    <a:srgbClr val="618FE7"/>
    <a:srgbClr val="3A95DB"/>
    <a:srgbClr val="588DDB"/>
    <a:srgbClr val="0093D5"/>
    <a:srgbClr val="6189CB"/>
    <a:srgbClr val="4272B7"/>
    <a:srgbClr val="3B8E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D06D2-2A13-46B4-915E-043502CAB9BB}" v="2" dt="2025-02-07T19:43:43.1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4654"/>
  </p:normalViewPr>
  <p:slideViewPr>
    <p:cSldViewPr snapToGrid="0">
      <p:cViewPr varScale="1">
        <p:scale>
          <a:sx n="101" d="100"/>
          <a:sy n="101" d="100"/>
        </p:scale>
        <p:origin x="120" y="2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318" d="100"/>
          <a:sy n="318" d="100"/>
        </p:scale>
        <p:origin x="208" y="17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Panlilio" userId="8941eeb84feb9d9c" providerId="LiveId" clId="{720D06D2-2A13-46B4-915E-043502CAB9BB}"/>
    <pc:docChg chg="undo custSel modSld">
      <pc:chgData name="Michelle Panlilio" userId="8941eeb84feb9d9c" providerId="LiveId" clId="{720D06D2-2A13-46B4-915E-043502CAB9BB}" dt="2025-02-07T19:43:53.405" v="265" actId="1076"/>
      <pc:docMkLst>
        <pc:docMk/>
      </pc:docMkLst>
      <pc:sldChg chg="modSp mod">
        <pc:chgData name="Michelle Panlilio" userId="8941eeb84feb9d9c" providerId="LiveId" clId="{720D06D2-2A13-46B4-915E-043502CAB9BB}" dt="2025-02-07T17:48:09.034" v="66" actId="20577"/>
        <pc:sldMkLst>
          <pc:docMk/>
          <pc:sldMk cId="1054672802" sldId="257"/>
        </pc:sldMkLst>
        <pc:spChg chg="mod">
          <ac:chgData name="Michelle Panlilio" userId="8941eeb84feb9d9c" providerId="LiveId" clId="{720D06D2-2A13-46B4-915E-043502CAB9BB}" dt="2025-02-07T17:47:08.755" v="57" actId="403"/>
          <ac:spMkLst>
            <pc:docMk/>
            <pc:sldMk cId="1054672802" sldId="257"/>
            <ac:spMk id="9" creationId="{A7DA4557-70E6-89A3-B948-09189C2E068E}"/>
          </ac:spMkLst>
        </pc:spChg>
        <pc:graphicFrameChg chg="mod modGraphic">
          <ac:chgData name="Michelle Panlilio" userId="8941eeb84feb9d9c" providerId="LiveId" clId="{720D06D2-2A13-46B4-915E-043502CAB9BB}" dt="2025-02-07T17:47:30.761" v="62" actId="20577"/>
          <ac:graphicFrameMkLst>
            <pc:docMk/>
            <pc:sldMk cId="1054672802" sldId="257"/>
            <ac:graphicFrameMk id="4" creationId="{00000000-0000-0000-0000-000000000000}"/>
          </ac:graphicFrameMkLst>
        </pc:graphicFrameChg>
        <pc:graphicFrameChg chg="modGraphic">
          <ac:chgData name="Michelle Panlilio" userId="8941eeb84feb9d9c" providerId="LiveId" clId="{720D06D2-2A13-46B4-915E-043502CAB9BB}" dt="2025-02-07T17:48:09.034" v="66" actId="20577"/>
          <ac:graphicFrameMkLst>
            <pc:docMk/>
            <pc:sldMk cId="1054672802" sldId="257"/>
            <ac:graphicFrameMk id="10" creationId="{2E228EB8-E5DD-2C7A-1CF1-E671D1F411DF}"/>
          </ac:graphicFrameMkLst>
        </pc:graphicFrameChg>
      </pc:sldChg>
      <pc:sldChg chg="delSp modSp mod">
        <pc:chgData name="Michelle Panlilio" userId="8941eeb84feb9d9c" providerId="LiveId" clId="{720D06D2-2A13-46B4-915E-043502CAB9BB}" dt="2025-02-07T17:37:33.837" v="56" actId="478"/>
        <pc:sldMkLst>
          <pc:docMk/>
          <pc:sldMk cId="981126193" sldId="838"/>
        </pc:sldMkLst>
        <pc:spChg chg="mod">
          <ac:chgData name="Michelle Panlilio" userId="8941eeb84feb9d9c" providerId="LiveId" clId="{720D06D2-2A13-46B4-915E-043502CAB9BB}" dt="2025-02-07T17:37:20.904" v="53" actId="1076"/>
          <ac:spMkLst>
            <pc:docMk/>
            <pc:sldMk cId="981126193" sldId="838"/>
            <ac:spMk id="4" creationId="{6B73EB8C-512B-AF93-4938-D97F6C3FAF2B}"/>
          </ac:spMkLst>
        </pc:spChg>
        <pc:spChg chg="mod">
          <ac:chgData name="Michelle Panlilio" userId="8941eeb84feb9d9c" providerId="LiveId" clId="{720D06D2-2A13-46B4-915E-043502CAB9BB}" dt="2025-02-07T17:37:28.585" v="54" actId="1076"/>
          <ac:spMkLst>
            <pc:docMk/>
            <pc:sldMk cId="981126193" sldId="838"/>
            <ac:spMk id="8" creationId="{7DA1BCAD-C6DB-3BFF-0C4F-0C6AE2F8E5F8}"/>
          </ac:spMkLst>
        </pc:spChg>
        <pc:spChg chg="mod">
          <ac:chgData name="Michelle Panlilio" userId="8941eeb84feb9d9c" providerId="LiveId" clId="{720D06D2-2A13-46B4-915E-043502CAB9BB}" dt="2025-02-07T17:37:31.517" v="55" actId="1076"/>
          <ac:spMkLst>
            <pc:docMk/>
            <pc:sldMk cId="981126193" sldId="838"/>
            <ac:spMk id="9" creationId="{726F7743-87DE-C613-4F30-BC1577CEC8D9}"/>
          </ac:spMkLst>
        </pc:spChg>
        <pc:spChg chg="del">
          <ac:chgData name="Michelle Panlilio" userId="8941eeb84feb9d9c" providerId="LiveId" clId="{720D06D2-2A13-46B4-915E-043502CAB9BB}" dt="2025-02-07T17:37:33.837" v="56" actId="478"/>
          <ac:spMkLst>
            <pc:docMk/>
            <pc:sldMk cId="981126193" sldId="838"/>
            <ac:spMk id="10" creationId="{6531B5CC-5679-8F8A-BBDC-E86F8D306784}"/>
          </ac:spMkLst>
        </pc:spChg>
      </pc:sldChg>
      <pc:sldChg chg="modSp mod">
        <pc:chgData name="Michelle Panlilio" userId="8941eeb84feb9d9c" providerId="LiveId" clId="{720D06D2-2A13-46B4-915E-043502CAB9BB}" dt="2025-02-07T17:35:32.831" v="44" actId="20577"/>
        <pc:sldMkLst>
          <pc:docMk/>
          <pc:sldMk cId="163027386" sldId="841"/>
        </pc:sldMkLst>
        <pc:spChg chg="mod">
          <ac:chgData name="Michelle Panlilio" userId="8941eeb84feb9d9c" providerId="LiveId" clId="{720D06D2-2A13-46B4-915E-043502CAB9BB}" dt="2025-02-07T17:35:32.831" v="44" actId="20577"/>
          <ac:spMkLst>
            <pc:docMk/>
            <pc:sldMk cId="163027386" sldId="841"/>
            <ac:spMk id="8" creationId="{59050310-05A2-D62B-C0BC-433E61A73E47}"/>
          </ac:spMkLst>
        </pc:spChg>
      </pc:sldChg>
      <pc:sldChg chg="addSp delSp modSp mod modClrScheme chgLayout">
        <pc:chgData name="Michelle Panlilio" userId="8941eeb84feb9d9c" providerId="LiveId" clId="{720D06D2-2A13-46B4-915E-043502CAB9BB}" dt="2025-02-07T19:43:53.405" v="265" actId="1076"/>
        <pc:sldMkLst>
          <pc:docMk/>
          <pc:sldMk cId="2227651493" sldId="842"/>
        </pc:sldMkLst>
        <pc:spChg chg="mod">
          <ac:chgData name="Michelle Panlilio" userId="8941eeb84feb9d9c" providerId="LiveId" clId="{720D06D2-2A13-46B4-915E-043502CAB9BB}" dt="2025-02-07T19:30:15.245" v="263" actId="26606"/>
          <ac:spMkLst>
            <pc:docMk/>
            <pc:sldMk cId="2227651493" sldId="842"/>
            <ac:spMk id="2" creationId="{C6B2316C-7913-E804-660A-D2554DC3CABC}"/>
          </ac:spMkLst>
        </pc:spChg>
        <pc:spChg chg="mod">
          <ac:chgData name="Michelle Panlilio" userId="8941eeb84feb9d9c" providerId="LiveId" clId="{720D06D2-2A13-46B4-915E-043502CAB9BB}" dt="2025-02-07T19:30:15.245" v="263" actId="26606"/>
          <ac:spMkLst>
            <pc:docMk/>
            <pc:sldMk cId="2227651493" sldId="842"/>
            <ac:spMk id="5" creationId="{E5E29AD4-08D1-99C1-29C8-BA549F5C1FD7}"/>
          </ac:spMkLst>
        </pc:spChg>
        <pc:spChg chg="mod">
          <ac:chgData name="Michelle Panlilio" userId="8941eeb84feb9d9c" providerId="LiveId" clId="{720D06D2-2A13-46B4-915E-043502CAB9BB}" dt="2025-02-07T19:30:15.245" v="263" actId="26606"/>
          <ac:spMkLst>
            <pc:docMk/>
            <pc:sldMk cId="2227651493" sldId="842"/>
            <ac:spMk id="8" creationId="{FA8CFD36-A240-D6E3-E569-B1588CF86A43}"/>
          </ac:spMkLst>
        </pc:spChg>
        <pc:spChg chg="del mod">
          <ac:chgData name="Michelle Panlilio" userId="8941eeb84feb9d9c" providerId="LiveId" clId="{720D06D2-2A13-46B4-915E-043502CAB9BB}" dt="2025-02-07T19:29:47.545" v="260" actId="26606"/>
          <ac:spMkLst>
            <pc:docMk/>
            <pc:sldMk cId="2227651493" sldId="842"/>
            <ac:spMk id="9" creationId="{B0E78A29-3F04-B3B1-ACC5-F659F5FE8974}"/>
          </ac:spMkLst>
        </pc:spChg>
        <pc:spChg chg="add del mod">
          <ac:chgData name="Michelle Panlilio" userId="8941eeb84feb9d9c" providerId="LiveId" clId="{720D06D2-2A13-46B4-915E-043502CAB9BB}" dt="2025-02-07T19:43:43.139" v="264" actId="931"/>
          <ac:spMkLst>
            <pc:docMk/>
            <pc:sldMk cId="2227651493" sldId="842"/>
            <ac:spMk id="16" creationId="{C9A48424-4A88-9693-78BA-3293C8A58B26}"/>
          </ac:spMkLst>
        </pc:spChg>
        <pc:graphicFrameChg chg="add mod modGraphic">
          <ac:chgData name="Michelle Panlilio" userId="8941eeb84feb9d9c" providerId="LiveId" clId="{720D06D2-2A13-46B4-915E-043502CAB9BB}" dt="2025-02-07T19:30:15.245" v="263" actId="26606"/>
          <ac:graphicFrameMkLst>
            <pc:docMk/>
            <pc:sldMk cId="2227651493" sldId="842"/>
            <ac:graphicFrameMk id="11" creationId="{5A24B7F6-36AF-C359-80B7-9483A7BE9C54}"/>
          </ac:graphicFrameMkLst>
        </pc:graphicFrameChg>
        <pc:picChg chg="add mod">
          <ac:chgData name="Michelle Panlilio" userId="8941eeb84feb9d9c" providerId="LiveId" clId="{720D06D2-2A13-46B4-915E-043502CAB9BB}" dt="2025-02-07T19:43:53.405" v="265" actId="1076"/>
          <ac:picMkLst>
            <pc:docMk/>
            <pc:sldMk cId="2227651493" sldId="842"/>
            <ac:picMk id="12" creationId="{3AA5EF9A-888C-EE79-4955-DDC046BE190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C1558B-E2D0-4A64-BAE7-B8638491E0E5}"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442D0E39-3F4C-4D30-AB5A-9758BCF09DA3}">
      <dgm:prSet/>
      <dgm:spPr/>
      <dgm:t>
        <a:bodyPr/>
        <a:lstStyle/>
        <a:p>
          <a:r>
            <a:rPr lang="en-US"/>
            <a:t>Identity change: Spouse or caregiver</a:t>
          </a:r>
        </a:p>
      </dgm:t>
    </dgm:pt>
    <dgm:pt modelId="{8538C939-67C7-4034-AE75-41FEBA13A88A}" type="parTrans" cxnId="{EA06EA9C-4342-4643-9EC3-03679FEC8A56}">
      <dgm:prSet/>
      <dgm:spPr/>
      <dgm:t>
        <a:bodyPr/>
        <a:lstStyle/>
        <a:p>
          <a:endParaRPr lang="en-US"/>
        </a:p>
      </dgm:t>
    </dgm:pt>
    <dgm:pt modelId="{73A55D1F-468E-42C4-A101-1902EE8573E6}" type="sibTrans" cxnId="{EA06EA9C-4342-4643-9EC3-03679FEC8A56}">
      <dgm:prSet/>
      <dgm:spPr/>
      <dgm:t>
        <a:bodyPr/>
        <a:lstStyle/>
        <a:p>
          <a:endParaRPr lang="en-US"/>
        </a:p>
      </dgm:t>
    </dgm:pt>
    <dgm:pt modelId="{B6FEA35E-06C9-48A9-A628-CA44EE06EE9D}">
      <dgm:prSet/>
      <dgm:spPr/>
      <dgm:t>
        <a:bodyPr/>
        <a:lstStyle/>
        <a:p>
          <a:r>
            <a:rPr lang="en-US"/>
            <a:t>Role change within family</a:t>
          </a:r>
        </a:p>
      </dgm:t>
    </dgm:pt>
    <dgm:pt modelId="{99ACC447-035E-4421-B88D-C93D19D31235}" type="parTrans" cxnId="{76FF8ABD-3B72-4795-824B-F86727917EFB}">
      <dgm:prSet/>
      <dgm:spPr/>
      <dgm:t>
        <a:bodyPr/>
        <a:lstStyle/>
        <a:p>
          <a:endParaRPr lang="en-US"/>
        </a:p>
      </dgm:t>
    </dgm:pt>
    <dgm:pt modelId="{49DD5EF8-8181-4DEE-AA44-8FAC4F8328E5}" type="sibTrans" cxnId="{76FF8ABD-3B72-4795-824B-F86727917EFB}">
      <dgm:prSet/>
      <dgm:spPr/>
      <dgm:t>
        <a:bodyPr/>
        <a:lstStyle/>
        <a:p>
          <a:endParaRPr lang="en-US"/>
        </a:p>
      </dgm:t>
    </dgm:pt>
    <dgm:pt modelId="{EF1872CB-62E7-44FF-95BD-5C5FC207DE38}">
      <dgm:prSet/>
      <dgm:spPr/>
      <dgm:t>
        <a:bodyPr/>
        <a:lstStyle/>
        <a:p>
          <a:r>
            <a:rPr lang="en-US"/>
            <a:t>Change in social relationships </a:t>
          </a:r>
        </a:p>
      </dgm:t>
    </dgm:pt>
    <dgm:pt modelId="{2F2D70FC-6D7B-4139-B5E2-3FFE997F491D}" type="parTrans" cxnId="{CD32C52F-005D-4072-A162-A742A122DD10}">
      <dgm:prSet/>
      <dgm:spPr/>
      <dgm:t>
        <a:bodyPr/>
        <a:lstStyle/>
        <a:p>
          <a:endParaRPr lang="en-US"/>
        </a:p>
      </dgm:t>
    </dgm:pt>
    <dgm:pt modelId="{9A20FEAA-E6D3-4244-BBD4-6B10A034F46F}" type="sibTrans" cxnId="{CD32C52F-005D-4072-A162-A742A122DD10}">
      <dgm:prSet/>
      <dgm:spPr/>
      <dgm:t>
        <a:bodyPr/>
        <a:lstStyle/>
        <a:p>
          <a:endParaRPr lang="en-US"/>
        </a:p>
      </dgm:t>
    </dgm:pt>
    <dgm:pt modelId="{54B82FBD-F79A-4743-BB90-83805C94FDA1}">
      <dgm:prSet/>
      <dgm:spPr/>
      <dgm:t>
        <a:bodyPr/>
        <a:lstStyle/>
        <a:p>
          <a:r>
            <a:rPr lang="en-US"/>
            <a:t>Hesitancy to reach out to children or other family</a:t>
          </a:r>
        </a:p>
      </dgm:t>
    </dgm:pt>
    <dgm:pt modelId="{0BE1136E-07B5-4D77-93E1-A9329CDA89FF}" type="parTrans" cxnId="{1744FCA6-8C3D-4EF4-ABD6-9B879A920EB3}">
      <dgm:prSet/>
      <dgm:spPr/>
      <dgm:t>
        <a:bodyPr/>
        <a:lstStyle/>
        <a:p>
          <a:endParaRPr lang="en-US"/>
        </a:p>
      </dgm:t>
    </dgm:pt>
    <dgm:pt modelId="{336BA862-E908-49C7-AF5A-E16494D769F0}" type="sibTrans" cxnId="{1744FCA6-8C3D-4EF4-ABD6-9B879A920EB3}">
      <dgm:prSet/>
      <dgm:spPr/>
      <dgm:t>
        <a:bodyPr/>
        <a:lstStyle/>
        <a:p>
          <a:endParaRPr lang="en-US"/>
        </a:p>
      </dgm:t>
    </dgm:pt>
    <dgm:pt modelId="{3DA665E7-9FE9-45EA-B0B1-DB710B511B30}">
      <dgm:prSet/>
      <dgm:spPr/>
      <dgm:t>
        <a:bodyPr/>
        <a:lstStyle/>
        <a:p>
          <a:r>
            <a:rPr lang="en-US"/>
            <a:t>Defer/Neglect their own needs (health, physical, emotional)</a:t>
          </a:r>
        </a:p>
      </dgm:t>
    </dgm:pt>
    <dgm:pt modelId="{D4C1B1F6-89EF-49FE-9442-9A776D2AA625}" type="parTrans" cxnId="{226D8DAC-6A02-44E0-99CA-B79151B679EF}">
      <dgm:prSet/>
      <dgm:spPr/>
      <dgm:t>
        <a:bodyPr/>
        <a:lstStyle/>
        <a:p>
          <a:endParaRPr lang="en-US"/>
        </a:p>
      </dgm:t>
    </dgm:pt>
    <dgm:pt modelId="{C40DEB3A-985F-4585-B2BC-29DEDF0AA633}" type="sibTrans" cxnId="{226D8DAC-6A02-44E0-99CA-B79151B679EF}">
      <dgm:prSet/>
      <dgm:spPr/>
      <dgm:t>
        <a:bodyPr/>
        <a:lstStyle/>
        <a:p>
          <a:endParaRPr lang="en-US"/>
        </a:p>
      </dgm:t>
    </dgm:pt>
    <dgm:pt modelId="{642A7D42-7DB6-4663-858C-6A86668F58DA}">
      <dgm:prSet/>
      <dgm:spPr/>
      <dgm:t>
        <a:bodyPr/>
        <a:lstStyle/>
        <a:p>
          <a:r>
            <a:rPr lang="en-US"/>
            <a:t>Future planning</a:t>
          </a:r>
        </a:p>
      </dgm:t>
    </dgm:pt>
    <dgm:pt modelId="{977BB6CB-586A-43E7-9A23-BBA17D29B193}" type="parTrans" cxnId="{EBA9E9BB-B15D-4879-B71A-DAE60484DB6F}">
      <dgm:prSet/>
      <dgm:spPr/>
      <dgm:t>
        <a:bodyPr/>
        <a:lstStyle/>
        <a:p>
          <a:endParaRPr lang="en-US"/>
        </a:p>
      </dgm:t>
    </dgm:pt>
    <dgm:pt modelId="{136D8467-F2D4-44DA-9C09-C6DCD2944D8A}" type="sibTrans" cxnId="{EBA9E9BB-B15D-4879-B71A-DAE60484DB6F}">
      <dgm:prSet/>
      <dgm:spPr/>
      <dgm:t>
        <a:bodyPr/>
        <a:lstStyle/>
        <a:p>
          <a:endParaRPr lang="en-US"/>
        </a:p>
      </dgm:t>
    </dgm:pt>
    <dgm:pt modelId="{9C2E14FE-BB8D-4712-83C4-7B22CA974EB5}" type="pres">
      <dgm:prSet presAssocID="{49C1558B-E2D0-4A64-BAE7-B8638491E0E5}" presName="vert0" presStyleCnt="0">
        <dgm:presLayoutVars>
          <dgm:dir/>
          <dgm:animOne val="branch"/>
          <dgm:animLvl val="lvl"/>
        </dgm:presLayoutVars>
      </dgm:prSet>
      <dgm:spPr/>
    </dgm:pt>
    <dgm:pt modelId="{A7CEBCDB-4FE0-4B19-9D1B-CA58536AA9E2}" type="pres">
      <dgm:prSet presAssocID="{442D0E39-3F4C-4D30-AB5A-9758BCF09DA3}" presName="thickLine" presStyleLbl="alignNode1" presStyleIdx="0" presStyleCnt="6"/>
      <dgm:spPr/>
    </dgm:pt>
    <dgm:pt modelId="{D6AB5709-796B-4722-BE6F-3803CF6F99A2}" type="pres">
      <dgm:prSet presAssocID="{442D0E39-3F4C-4D30-AB5A-9758BCF09DA3}" presName="horz1" presStyleCnt="0"/>
      <dgm:spPr/>
    </dgm:pt>
    <dgm:pt modelId="{2AC8BE34-C1B7-466E-A5D9-DE2DA64952DA}" type="pres">
      <dgm:prSet presAssocID="{442D0E39-3F4C-4D30-AB5A-9758BCF09DA3}" presName="tx1" presStyleLbl="revTx" presStyleIdx="0" presStyleCnt="6"/>
      <dgm:spPr/>
    </dgm:pt>
    <dgm:pt modelId="{9568462F-A416-4F35-9EEE-48D49DF4588A}" type="pres">
      <dgm:prSet presAssocID="{442D0E39-3F4C-4D30-AB5A-9758BCF09DA3}" presName="vert1" presStyleCnt="0"/>
      <dgm:spPr/>
    </dgm:pt>
    <dgm:pt modelId="{2D35A379-86A2-4041-9222-403D200ABF0F}" type="pres">
      <dgm:prSet presAssocID="{B6FEA35E-06C9-48A9-A628-CA44EE06EE9D}" presName="thickLine" presStyleLbl="alignNode1" presStyleIdx="1" presStyleCnt="6"/>
      <dgm:spPr/>
    </dgm:pt>
    <dgm:pt modelId="{98BE00C7-C6F3-4AA6-AE55-AFCB3688C561}" type="pres">
      <dgm:prSet presAssocID="{B6FEA35E-06C9-48A9-A628-CA44EE06EE9D}" presName="horz1" presStyleCnt="0"/>
      <dgm:spPr/>
    </dgm:pt>
    <dgm:pt modelId="{C31A922D-82BF-471C-87F1-241A2E4BF083}" type="pres">
      <dgm:prSet presAssocID="{B6FEA35E-06C9-48A9-A628-CA44EE06EE9D}" presName="tx1" presStyleLbl="revTx" presStyleIdx="1" presStyleCnt="6"/>
      <dgm:spPr/>
    </dgm:pt>
    <dgm:pt modelId="{6CE04E65-C311-4E33-8333-4680442B322E}" type="pres">
      <dgm:prSet presAssocID="{B6FEA35E-06C9-48A9-A628-CA44EE06EE9D}" presName="vert1" presStyleCnt="0"/>
      <dgm:spPr/>
    </dgm:pt>
    <dgm:pt modelId="{B11C48DD-9440-458D-98EA-740AA60A6C78}" type="pres">
      <dgm:prSet presAssocID="{EF1872CB-62E7-44FF-95BD-5C5FC207DE38}" presName="thickLine" presStyleLbl="alignNode1" presStyleIdx="2" presStyleCnt="6"/>
      <dgm:spPr/>
    </dgm:pt>
    <dgm:pt modelId="{B30516DE-C8E0-4494-AF68-02B78AFB1614}" type="pres">
      <dgm:prSet presAssocID="{EF1872CB-62E7-44FF-95BD-5C5FC207DE38}" presName="horz1" presStyleCnt="0"/>
      <dgm:spPr/>
    </dgm:pt>
    <dgm:pt modelId="{5DE170C3-91F7-401A-A3C6-28B712C5A079}" type="pres">
      <dgm:prSet presAssocID="{EF1872CB-62E7-44FF-95BD-5C5FC207DE38}" presName="tx1" presStyleLbl="revTx" presStyleIdx="2" presStyleCnt="6"/>
      <dgm:spPr/>
    </dgm:pt>
    <dgm:pt modelId="{A443845D-3181-4A40-A9D6-AFCE8B395336}" type="pres">
      <dgm:prSet presAssocID="{EF1872CB-62E7-44FF-95BD-5C5FC207DE38}" presName="vert1" presStyleCnt="0"/>
      <dgm:spPr/>
    </dgm:pt>
    <dgm:pt modelId="{72E1C784-39DA-478B-BE10-9F42C233A2A2}" type="pres">
      <dgm:prSet presAssocID="{54B82FBD-F79A-4743-BB90-83805C94FDA1}" presName="thickLine" presStyleLbl="alignNode1" presStyleIdx="3" presStyleCnt="6"/>
      <dgm:spPr/>
    </dgm:pt>
    <dgm:pt modelId="{62B85D3F-3AEF-4A68-921C-BBE5AAF329F2}" type="pres">
      <dgm:prSet presAssocID="{54B82FBD-F79A-4743-BB90-83805C94FDA1}" presName="horz1" presStyleCnt="0"/>
      <dgm:spPr/>
    </dgm:pt>
    <dgm:pt modelId="{87A287B3-8F95-4152-A704-7C771490C4F9}" type="pres">
      <dgm:prSet presAssocID="{54B82FBD-F79A-4743-BB90-83805C94FDA1}" presName="tx1" presStyleLbl="revTx" presStyleIdx="3" presStyleCnt="6"/>
      <dgm:spPr/>
    </dgm:pt>
    <dgm:pt modelId="{ACF1224E-27BE-4937-A700-47890D2491A7}" type="pres">
      <dgm:prSet presAssocID="{54B82FBD-F79A-4743-BB90-83805C94FDA1}" presName="vert1" presStyleCnt="0"/>
      <dgm:spPr/>
    </dgm:pt>
    <dgm:pt modelId="{599E784C-40AB-4242-A6B1-3B7343D13BDC}" type="pres">
      <dgm:prSet presAssocID="{3DA665E7-9FE9-45EA-B0B1-DB710B511B30}" presName="thickLine" presStyleLbl="alignNode1" presStyleIdx="4" presStyleCnt="6"/>
      <dgm:spPr/>
    </dgm:pt>
    <dgm:pt modelId="{A58D8271-3066-4E87-83D7-29AE250DEB22}" type="pres">
      <dgm:prSet presAssocID="{3DA665E7-9FE9-45EA-B0B1-DB710B511B30}" presName="horz1" presStyleCnt="0"/>
      <dgm:spPr/>
    </dgm:pt>
    <dgm:pt modelId="{68C5E8FD-C146-48E6-B322-2A7F9CC28B02}" type="pres">
      <dgm:prSet presAssocID="{3DA665E7-9FE9-45EA-B0B1-DB710B511B30}" presName="tx1" presStyleLbl="revTx" presStyleIdx="4" presStyleCnt="6"/>
      <dgm:spPr/>
    </dgm:pt>
    <dgm:pt modelId="{F0899A89-9F58-41B4-B2D8-1949C8B234B9}" type="pres">
      <dgm:prSet presAssocID="{3DA665E7-9FE9-45EA-B0B1-DB710B511B30}" presName="vert1" presStyleCnt="0"/>
      <dgm:spPr/>
    </dgm:pt>
    <dgm:pt modelId="{736BD337-9E40-4F7D-9645-42AAA974EF04}" type="pres">
      <dgm:prSet presAssocID="{642A7D42-7DB6-4663-858C-6A86668F58DA}" presName="thickLine" presStyleLbl="alignNode1" presStyleIdx="5" presStyleCnt="6"/>
      <dgm:spPr/>
    </dgm:pt>
    <dgm:pt modelId="{8B8104D5-0F28-4242-B7AA-E99EBFC729D1}" type="pres">
      <dgm:prSet presAssocID="{642A7D42-7DB6-4663-858C-6A86668F58DA}" presName="horz1" presStyleCnt="0"/>
      <dgm:spPr/>
    </dgm:pt>
    <dgm:pt modelId="{34360088-CE2D-4C90-9CF3-917EE037E40F}" type="pres">
      <dgm:prSet presAssocID="{642A7D42-7DB6-4663-858C-6A86668F58DA}" presName="tx1" presStyleLbl="revTx" presStyleIdx="5" presStyleCnt="6"/>
      <dgm:spPr/>
    </dgm:pt>
    <dgm:pt modelId="{099BEB40-B6F4-48E5-8C05-B722BCC4CB9F}" type="pres">
      <dgm:prSet presAssocID="{642A7D42-7DB6-4663-858C-6A86668F58DA}" presName="vert1" presStyleCnt="0"/>
      <dgm:spPr/>
    </dgm:pt>
  </dgm:ptLst>
  <dgm:cxnLst>
    <dgm:cxn modelId="{D2CA7F1D-9C3F-449F-B0CA-4DA2CBBFDFA2}" type="presOf" srcId="{EF1872CB-62E7-44FF-95BD-5C5FC207DE38}" destId="{5DE170C3-91F7-401A-A3C6-28B712C5A079}" srcOrd="0" destOrd="0" presId="urn:microsoft.com/office/officeart/2008/layout/LinedList"/>
    <dgm:cxn modelId="{CD32C52F-005D-4072-A162-A742A122DD10}" srcId="{49C1558B-E2D0-4A64-BAE7-B8638491E0E5}" destId="{EF1872CB-62E7-44FF-95BD-5C5FC207DE38}" srcOrd="2" destOrd="0" parTransId="{2F2D70FC-6D7B-4139-B5E2-3FFE997F491D}" sibTransId="{9A20FEAA-E6D3-4244-BBD4-6B10A034F46F}"/>
    <dgm:cxn modelId="{E2013A62-EE88-4281-874C-EDA64DA51DE7}" type="presOf" srcId="{54B82FBD-F79A-4743-BB90-83805C94FDA1}" destId="{87A287B3-8F95-4152-A704-7C771490C4F9}" srcOrd="0" destOrd="0" presId="urn:microsoft.com/office/officeart/2008/layout/LinedList"/>
    <dgm:cxn modelId="{0832FB71-270B-4CB0-AF34-0162C4271F1C}" type="presOf" srcId="{49C1558B-E2D0-4A64-BAE7-B8638491E0E5}" destId="{9C2E14FE-BB8D-4712-83C4-7B22CA974EB5}" srcOrd="0" destOrd="0" presId="urn:microsoft.com/office/officeart/2008/layout/LinedList"/>
    <dgm:cxn modelId="{EA06EA9C-4342-4643-9EC3-03679FEC8A56}" srcId="{49C1558B-E2D0-4A64-BAE7-B8638491E0E5}" destId="{442D0E39-3F4C-4D30-AB5A-9758BCF09DA3}" srcOrd="0" destOrd="0" parTransId="{8538C939-67C7-4034-AE75-41FEBA13A88A}" sibTransId="{73A55D1F-468E-42C4-A101-1902EE8573E6}"/>
    <dgm:cxn modelId="{1744FCA6-8C3D-4EF4-ABD6-9B879A920EB3}" srcId="{49C1558B-E2D0-4A64-BAE7-B8638491E0E5}" destId="{54B82FBD-F79A-4743-BB90-83805C94FDA1}" srcOrd="3" destOrd="0" parTransId="{0BE1136E-07B5-4D77-93E1-A9329CDA89FF}" sibTransId="{336BA862-E908-49C7-AF5A-E16494D769F0}"/>
    <dgm:cxn modelId="{2EE338AC-6250-443D-BE7E-AC0BFFC5BB0A}" type="presOf" srcId="{3DA665E7-9FE9-45EA-B0B1-DB710B511B30}" destId="{68C5E8FD-C146-48E6-B322-2A7F9CC28B02}" srcOrd="0" destOrd="0" presId="urn:microsoft.com/office/officeart/2008/layout/LinedList"/>
    <dgm:cxn modelId="{226D8DAC-6A02-44E0-99CA-B79151B679EF}" srcId="{49C1558B-E2D0-4A64-BAE7-B8638491E0E5}" destId="{3DA665E7-9FE9-45EA-B0B1-DB710B511B30}" srcOrd="4" destOrd="0" parTransId="{D4C1B1F6-89EF-49FE-9442-9A776D2AA625}" sibTransId="{C40DEB3A-985F-4585-B2BC-29DEDF0AA633}"/>
    <dgm:cxn modelId="{EBA9E9BB-B15D-4879-B71A-DAE60484DB6F}" srcId="{49C1558B-E2D0-4A64-BAE7-B8638491E0E5}" destId="{642A7D42-7DB6-4663-858C-6A86668F58DA}" srcOrd="5" destOrd="0" parTransId="{977BB6CB-586A-43E7-9A23-BBA17D29B193}" sibTransId="{136D8467-F2D4-44DA-9C09-C6DCD2944D8A}"/>
    <dgm:cxn modelId="{76FF8ABD-3B72-4795-824B-F86727917EFB}" srcId="{49C1558B-E2D0-4A64-BAE7-B8638491E0E5}" destId="{B6FEA35E-06C9-48A9-A628-CA44EE06EE9D}" srcOrd="1" destOrd="0" parTransId="{99ACC447-035E-4421-B88D-C93D19D31235}" sibTransId="{49DD5EF8-8181-4DEE-AA44-8FAC4F8328E5}"/>
    <dgm:cxn modelId="{8F7980EA-746E-4FF9-A277-E274DF4E5181}" type="presOf" srcId="{B6FEA35E-06C9-48A9-A628-CA44EE06EE9D}" destId="{C31A922D-82BF-471C-87F1-241A2E4BF083}" srcOrd="0" destOrd="0" presId="urn:microsoft.com/office/officeart/2008/layout/LinedList"/>
    <dgm:cxn modelId="{49465FF0-E6B7-454B-96E4-B6612F154B82}" type="presOf" srcId="{442D0E39-3F4C-4D30-AB5A-9758BCF09DA3}" destId="{2AC8BE34-C1B7-466E-A5D9-DE2DA64952DA}" srcOrd="0" destOrd="0" presId="urn:microsoft.com/office/officeart/2008/layout/LinedList"/>
    <dgm:cxn modelId="{2EF78CFA-0BC1-400B-BA29-63A123EF5587}" type="presOf" srcId="{642A7D42-7DB6-4663-858C-6A86668F58DA}" destId="{34360088-CE2D-4C90-9CF3-917EE037E40F}" srcOrd="0" destOrd="0" presId="urn:microsoft.com/office/officeart/2008/layout/LinedList"/>
    <dgm:cxn modelId="{F27AA96C-8A9C-4DBA-BCBE-721EA64A2838}" type="presParOf" srcId="{9C2E14FE-BB8D-4712-83C4-7B22CA974EB5}" destId="{A7CEBCDB-4FE0-4B19-9D1B-CA58536AA9E2}" srcOrd="0" destOrd="0" presId="urn:microsoft.com/office/officeart/2008/layout/LinedList"/>
    <dgm:cxn modelId="{4FE677DE-73A6-48C7-AE79-D57303FFD39C}" type="presParOf" srcId="{9C2E14FE-BB8D-4712-83C4-7B22CA974EB5}" destId="{D6AB5709-796B-4722-BE6F-3803CF6F99A2}" srcOrd="1" destOrd="0" presId="urn:microsoft.com/office/officeart/2008/layout/LinedList"/>
    <dgm:cxn modelId="{85C7841D-2F2A-4200-A8C2-8CAF1A8E2038}" type="presParOf" srcId="{D6AB5709-796B-4722-BE6F-3803CF6F99A2}" destId="{2AC8BE34-C1B7-466E-A5D9-DE2DA64952DA}" srcOrd="0" destOrd="0" presId="urn:microsoft.com/office/officeart/2008/layout/LinedList"/>
    <dgm:cxn modelId="{2109B70E-BE39-42A7-884E-8E331DDC3F1C}" type="presParOf" srcId="{D6AB5709-796B-4722-BE6F-3803CF6F99A2}" destId="{9568462F-A416-4F35-9EEE-48D49DF4588A}" srcOrd="1" destOrd="0" presId="urn:microsoft.com/office/officeart/2008/layout/LinedList"/>
    <dgm:cxn modelId="{FA84DC06-CF3B-45CB-A534-D44F5BB435C6}" type="presParOf" srcId="{9C2E14FE-BB8D-4712-83C4-7B22CA974EB5}" destId="{2D35A379-86A2-4041-9222-403D200ABF0F}" srcOrd="2" destOrd="0" presId="urn:microsoft.com/office/officeart/2008/layout/LinedList"/>
    <dgm:cxn modelId="{606B4FCB-E28A-43D5-97B0-7673F975B5E3}" type="presParOf" srcId="{9C2E14FE-BB8D-4712-83C4-7B22CA974EB5}" destId="{98BE00C7-C6F3-4AA6-AE55-AFCB3688C561}" srcOrd="3" destOrd="0" presId="urn:microsoft.com/office/officeart/2008/layout/LinedList"/>
    <dgm:cxn modelId="{3FC5C97D-E67E-44C7-94F0-8F031D0BC768}" type="presParOf" srcId="{98BE00C7-C6F3-4AA6-AE55-AFCB3688C561}" destId="{C31A922D-82BF-471C-87F1-241A2E4BF083}" srcOrd="0" destOrd="0" presId="urn:microsoft.com/office/officeart/2008/layout/LinedList"/>
    <dgm:cxn modelId="{40D69D59-2AEA-406F-802A-DD895F403F03}" type="presParOf" srcId="{98BE00C7-C6F3-4AA6-AE55-AFCB3688C561}" destId="{6CE04E65-C311-4E33-8333-4680442B322E}" srcOrd="1" destOrd="0" presId="urn:microsoft.com/office/officeart/2008/layout/LinedList"/>
    <dgm:cxn modelId="{09F0DD37-FEF8-45AB-A55A-89420B446222}" type="presParOf" srcId="{9C2E14FE-BB8D-4712-83C4-7B22CA974EB5}" destId="{B11C48DD-9440-458D-98EA-740AA60A6C78}" srcOrd="4" destOrd="0" presId="urn:microsoft.com/office/officeart/2008/layout/LinedList"/>
    <dgm:cxn modelId="{4AD33CE3-543B-4618-9739-19ACEFBD9EF6}" type="presParOf" srcId="{9C2E14FE-BB8D-4712-83C4-7B22CA974EB5}" destId="{B30516DE-C8E0-4494-AF68-02B78AFB1614}" srcOrd="5" destOrd="0" presId="urn:microsoft.com/office/officeart/2008/layout/LinedList"/>
    <dgm:cxn modelId="{7485B329-7E39-40DC-A65F-BCCDB6722460}" type="presParOf" srcId="{B30516DE-C8E0-4494-AF68-02B78AFB1614}" destId="{5DE170C3-91F7-401A-A3C6-28B712C5A079}" srcOrd="0" destOrd="0" presId="urn:microsoft.com/office/officeart/2008/layout/LinedList"/>
    <dgm:cxn modelId="{BBEA4F58-3009-475C-90FB-A67F823379D0}" type="presParOf" srcId="{B30516DE-C8E0-4494-AF68-02B78AFB1614}" destId="{A443845D-3181-4A40-A9D6-AFCE8B395336}" srcOrd="1" destOrd="0" presId="urn:microsoft.com/office/officeart/2008/layout/LinedList"/>
    <dgm:cxn modelId="{4E718F6A-7B92-49B5-9B1A-A098FEB946E3}" type="presParOf" srcId="{9C2E14FE-BB8D-4712-83C4-7B22CA974EB5}" destId="{72E1C784-39DA-478B-BE10-9F42C233A2A2}" srcOrd="6" destOrd="0" presId="urn:microsoft.com/office/officeart/2008/layout/LinedList"/>
    <dgm:cxn modelId="{E3416494-97A3-498A-9EA9-D83DEAC80E45}" type="presParOf" srcId="{9C2E14FE-BB8D-4712-83C4-7B22CA974EB5}" destId="{62B85D3F-3AEF-4A68-921C-BBE5AAF329F2}" srcOrd="7" destOrd="0" presId="urn:microsoft.com/office/officeart/2008/layout/LinedList"/>
    <dgm:cxn modelId="{51AF1025-5E6F-4A29-8603-E6DB5C825EF0}" type="presParOf" srcId="{62B85D3F-3AEF-4A68-921C-BBE5AAF329F2}" destId="{87A287B3-8F95-4152-A704-7C771490C4F9}" srcOrd="0" destOrd="0" presId="urn:microsoft.com/office/officeart/2008/layout/LinedList"/>
    <dgm:cxn modelId="{4C150529-E067-494F-86B1-D4BA2434A270}" type="presParOf" srcId="{62B85D3F-3AEF-4A68-921C-BBE5AAF329F2}" destId="{ACF1224E-27BE-4937-A700-47890D2491A7}" srcOrd="1" destOrd="0" presId="urn:microsoft.com/office/officeart/2008/layout/LinedList"/>
    <dgm:cxn modelId="{EC8A93DE-B800-460A-B84A-596ADF5BFBEF}" type="presParOf" srcId="{9C2E14FE-BB8D-4712-83C4-7B22CA974EB5}" destId="{599E784C-40AB-4242-A6B1-3B7343D13BDC}" srcOrd="8" destOrd="0" presId="urn:microsoft.com/office/officeart/2008/layout/LinedList"/>
    <dgm:cxn modelId="{3BAB920B-0011-4A0C-BD4F-D5A45EEF903B}" type="presParOf" srcId="{9C2E14FE-BB8D-4712-83C4-7B22CA974EB5}" destId="{A58D8271-3066-4E87-83D7-29AE250DEB22}" srcOrd="9" destOrd="0" presId="urn:microsoft.com/office/officeart/2008/layout/LinedList"/>
    <dgm:cxn modelId="{0A38E3A8-BCA2-4E29-9CE9-D67626E30A9C}" type="presParOf" srcId="{A58D8271-3066-4E87-83D7-29AE250DEB22}" destId="{68C5E8FD-C146-48E6-B322-2A7F9CC28B02}" srcOrd="0" destOrd="0" presId="urn:microsoft.com/office/officeart/2008/layout/LinedList"/>
    <dgm:cxn modelId="{41B55959-121C-4686-9E69-24457F3B9A56}" type="presParOf" srcId="{A58D8271-3066-4E87-83D7-29AE250DEB22}" destId="{F0899A89-9F58-41B4-B2D8-1949C8B234B9}" srcOrd="1" destOrd="0" presId="urn:microsoft.com/office/officeart/2008/layout/LinedList"/>
    <dgm:cxn modelId="{E04E57A2-84EC-4FC6-9E84-9C7C5AFA8F37}" type="presParOf" srcId="{9C2E14FE-BB8D-4712-83C4-7B22CA974EB5}" destId="{736BD337-9E40-4F7D-9645-42AAA974EF04}" srcOrd="10" destOrd="0" presId="urn:microsoft.com/office/officeart/2008/layout/LinedList"/>
    <dgm:cxn modelId="{2E596503-0ED2-4372-89F7-F740C3711B92}" type="presParOf" srcId="{9C2E14FE-BB8D-4712-83C4-7B22CA974EB5}" destId="{8B8104D5-0F28-4242-B7AA-E99EBFC729D1}" srcOrd="11" destOrd="0" presId="urn:microsoft.com/office/officeart/2008/layout/LinedList"/>
    <dgm:cxn modelId="{52C9128C-1EB5-46AE-87DE-DBCE61CD7453}" type="presParOf" srcId="{8B8104D5-0F28-4242-B7AA-E99EBFC729D1}" destId="{34360088-CE2D-4C90-9CF3-917EE037E40F}" srcOrd="0" destOrd="0" presId="urn:microsoft.com/office/officeart/2008/layout/LinedList"/>
    <dgm:cxn modelId="{23BDF69A-854E-4256-8190-631858CA53F4}" type="presParOf" srcId="{8B8104D5-0F28-4242-B7AA-E99EBFC729D1}" destId="{099BEB40-B6F4-48E5-8C05-B722BCC4CB9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EBCDB-4FE0-4B19-9D1B-CA58536AA9E2}">
      <dsp:nvSpPr>
        <dsp:cNvPr id="0" name=""/>
        <dsp:cNvSpPr/>
      </dsp:nvSpPr>
      <dsp:spPr>
        <a:xfrm>
          <a:off x="0" y="2182"/>
          <a:ext cx="537091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AC8BE34-C1B7-466E-A5D9-DE2DA64952DA}">
      <dsp:nvSpPr>
        <dsp:cNvPr id="0" name=""/>
        <dsp:cNvSpPr/>
      </dsp:nvSpPr>
      <dsp:spPr>
        <a:xfrm>
          <a:off x="0" y="2182"/>
          <a:ext cx="5370916" cy="74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Identity change: Spouse or caregiver</a:t>
          </a:r>
        </a:p>
      </dsp:txBody>
      <dsp:txXfrm>
        <a:off x="0" y="2182"/>
        <a:ext cx="5370916" cy="744339"/>
      </dsp:txXfrm>
    </dsp:sp>
    <dsp:sp modelId="{2D35A379-86A2-4041-9222-403D200ABF0F}">
      <dsp:nvSpPr>
        <dsp:cNvPr id="0" name=""/>
        <dsp:cNvSpPr/>
      </dsp:nvSpPr>
      <dsp:spPr>
        <a:xfrm>
          <a:off x="0" y="746521"/>
          <a:ext cx="537091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31A922D-82BF-471C-87F1-241A2E4BF083}">
      <dsp:nvSpPr>
        <dsp:cNvPr id="0" name=""/>
        <dsp:cNvSpPr/>
      </dsp:nvSpPr>
      <dsp:spPr>
        <a:xfrm>
          <a:off x="0" y="746521"/>
          <a:ext cx="5370916" cy="74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Role change within family</a:t>
          </a:r>
        </a:p>
      </dsp:txBody>
      <dsp:txXfrm>
        <a:off x="0" y="746521"/>
        <a:ext cx="5370916" cy="744339"/>
      </dsp:txXfrm>
    </dsp:sp>
    <dsp:sp modelId="{B11C48DD-9440-458D-98EA-740AA60A6C78}">
      <dsp:nvSpPr>
        <dsp:cNvPr id="0" name=""/>
        <dsp:cNvSpPr/>
      </dsp:nvSpPr>
      <dsp:spPr>
        <a:xfrm>
          <a:off x="0" y="1490860"/>
          <a:ext cx="537091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DE170C3-91F7-401A-A3C6-28B712C5A079}">
      <dsp:nvSpPr>
        <dsp:cNvPr id="0" name=""/>
        <dsp:cNvSpPr/>
      </dsp:nvSpPr>
      <dsp:spPr>
        <a:xfrm>
          <a:off x="0" y="1490860"/>
          <a:ext cx="5370916" cy="74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Change in social relationships </a:t>
          </a:r>
        </a:p>
      </dsp:txBody>
      <dsp:txXfrm>
        <a:off x="0" y="1490860"/>
        <a:ext cx="5370916" cy="744339"/>
      </dsp:txXfrm>
    </dsp:sp>
    <dsp:sp modelId="{72E1C784-39DA-478B-BE10-9F42C233A2A2}">
      <dsp:nvSpPr>
        <dsp:cNvPr id="0" name=""/>
        <dsp:cNvSpPr/>
      </dsp:nvSpPr>
      <dsp:spPr>
        <a:xfrm>
          <a:off x="0" y="2235200"/>
          <a:ext cx="537091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A287B3-8F95-4152-A704-7C771490C4F9}">
      <dsp:nvSpPr>
        <dsp:cNvPr id="0" name=""/>
        <dsp:cNvSpPr/>
      </dsp:nvSpPr>
      <dsp:spPr>
        <a:xfrm>
          <a:off x="0" y="2235200"/>
          <a:ext cx="5370916" cy="74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Hesitancy to reach out to children or other family</a:t>
          </a:r>
        </a:p>
      </dsp:txBody>
      <dsp:txXfrm>
        <a:off x="0" y="2235200"/>
        <a:ext cx="5370916" cy="744339"/>
      </dsp:txXfrm>
    </dsp:sp>
    <dsp:sp modelId="{599E784C-40AB-4242-A6B1-3B7343D13BDC}">
      <dsp:nvSpPr>
        <dsp:cNvPr id="0" name=""/>
        <dsp:cNvSpPr/>
      </dsp:nvSpPr>
      <dsp:spPr>
        <a:xfrm>
          <a:off x="0" y="2979539"/>
          <a:ext cx="537091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8C5E8FD-C146-48E6-B322-2A7F9CC28B02}">
      <dsp:nvSpPr>
        <dsp:cNvPr id="0" name=""/>
        <dsp:cNvSpPr/>
      </dsp:nvSpPr>
      <dsp:spPr>
        <a:xfrm>
          <a:off x="0" y="2979539"/>
          <a:ext cx="5370916" cy="74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Defer/Neglect their own needs (health, physical, emotional)</a:t>
          </a:r>
        </a:p>
      </dsp:txBody>
      <dsp:txXfrm>
        <a:off x="0" y="2979539"/>
        <a:ext cx="5370916" cy="744339"/>
      </dsp:txXfrm>
    </dsp:sp>
    <dsp:sp modelId="{736BD337-9E40-4F7D-9645-42AAA974EF04}">
      <dsp:nvSpPr>
        <dsp:cNvPr id="0" name=""/>
        <dsp:cNvSpPr/>
      </dsp:nvSpPr>
      <dsp:spPr>
        <a:xfrm>
          <a:off x="0" y="3723878"/>
          <a:ext cx="537091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4360088-CE2D-4C90-9CF3-917EE037E40F}">
      <dsp:nvSpPr>
        <dsp:cNvPr id="0" name=""/>
        <dsp:cNvSpPr/>
      </dsp:nvSpPr>
      <dsp:spPr>
        <a:xfrm>
          <a:off x="0" y="3723878"/>
          <a:ext cx="5370916" cy="74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Future planning</a:t>
          </a:r>
        </a:p>
      </dsp:txBody>
      <dsp:txXfrm>
        <a:off x="0" y="3723878"/>
        <a:ext cx="5370916" cy="7443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1B5515-7A04-544E-BDDE-FB7430688B6B}" type="datetimeFigureOut">
              <a:rPr lang="en-US" smtClean="0">
                <a:latin typeface="Arial" panose="020B0604020202020204" pitchFamily="34" charset="0"/>
              </a:rPr>
              <a:t>2/7/2025</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F3A7C2-AA01-404E-90B0-DEB0A5819425}"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938112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799A0470-3AAC-AF4E-8B14-EE9BD692B790}" type="datetimeFigureOut">
              <a:rPr lang="en-US" smtClean="0"/>
              <a:pPr/>
              <a:t>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8F73C60-877F-3F4D-9B92-2C35666FFDC2}" type="slidenum">
              <a:rPr lang="en-US" smtClean="0"/>
              <a:pPr/>
              <a:t>‹#›</a:t>
            </a:fld>
            <a:endParaRPr lang="en-US" dirty="0"/>
          </a:p>
        </p:txBody>
      </p:sp>
    </p:spTree>
    <p:extLst>
      <p:ext uri="{BB962C8B-B14F-4D97-AF65-F5344CB8AC3E}">
        <p14:creationId xmlns:p14="http://schemas.microsoft.com/office/powerpoint/2010/main" val="7743905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12121"/>
                </a:solidFill>
                <a:effectLst/>
                <a:latin typeface="BlinkMacSystemFont"/>
              </a:rPr>
              <a:t>Zhu X, Chen S, He M, Dong Y, Fang S, </a:t>
            </a:r>
            <a:r>
              <a:rPr lang="en-US" b="0" i="0" dirty="0" err="1">
                <a:solidFill>
                  <a:srgbClr val="212121"/>
                </a:solidFill>
                <a:effectLst/>
                <a:latin typeface="BlinkMacSystemFont"/>
              </a:rPr>
              <a:t>Atigu</a:t>
            </a:r>
            <a:r>
              <a:rPr lang="en-US" b="0" i="0" dirty="0">
                <a:solidFill>
                  <a:srgbClr val="212121"/>
                </a:solidFill>
                <a:effectLst/>
                <a:latin typeface="BlinkMacSystemFont"/>
              </a:rPr>
              <a:t> Y, Sun J. Life experience and identity of spousal caregivers of people with dementia: A qualitative systematic review. Int J </a:t>
            </a:r>
            <a:r>
              <a:rPr lang="en-US" b="0" i="0" dirty="0" err="1">
                <a:solidFill>
                  <a:srgbClr val="212121"/>
                </a:solidFill>
                <a:effectLst/>
                <a:latin typeface="BlinkMacSystemFont"/>
              </a:rPr>
              <a:t>Nurs</a:t>
            </a:r>
            <a:r>
              <a:rPr lang="en-US" b="0" i="0" dirty="0">
                <a:solidFill>
                  <a:srgbClr val="212121"/>
                </a:solidFill>
                <a:effectLst/>
                <a:latin typeface="BlinkMacSystemFont"/>
              </a:rPr>
              <a:t> Stud. 2024 Jun;154:104757. </a:t>
            </a:r>
            <a:r>
              <a:rPr lang="en-US" b="0" i="0" dirty="0" err="1">
                <a:solidFill>
                  <a:srgbClr val="212121"/>
                </a:solidFill>
                <a:effectLst/>
                <a:latin typeface="BlinkMacSystemFont"/>
              </a:rPr>
              <a:t>doi</a:t>
            </a:r>
            <a:r>
              <a:rPr lang="en-US" b="0" i="0" dirty="0">
                <a:solidFill>
                  <a:srgbClr val="212121"/>
                </a:solidFill>
                <a:effectLst/>
                <a:latin typeface="BlinkMacSystemFont"/>
              </a:rPr>
              <a:t>: 10.1016/j.ijnurstu.2024.104757. </a:t>
            </a:r>
            <a:r>
              <a:rPr lang="en-US" b="0" i="0" dirty="0" err="1">
                <a:solidFill>
                  <a:srgbClr val="212121"/>
                </a:solidFill>
                <a:effectLst/>
                <a:latin typeface="BlinkMacSystemFont"/>
              </a:rPr>
              <a:t>Epub</a:t>
            </a:r>
            <a:r>
              <a:rPr lang="en-US" b="0" i="0" dirty="0">
                <a:solidFill>
                  <a:srgbClr val="212121"/>
                </a:solidFill>
                <a:effectLst/>
                <a:latin typeface="BlinkMacSystemFont"/>
              </a:rPr>
              <a:t> 2024 Mar 15. PMID: 38552470.</a:t>
            </a:r>
          </a:p>
          <a:p>
            <a:pPr marL="171450" indent="-171450">
              <a:buFont typeface="Arial" panose="020B0604020202020204" pitchFamily="34" charset="0"/>
              <a:buChar char="•"/>
            </a:pPr>
            <a:r>
              <a:rPr lang="en-US" b="0" i="0" dirty="0">
                <a:solidFill>
                  <a:srgbClr val="212121"/>
                </a:solidFill>
                <a:effectLst/>
                <a:latin typeface="BlinkMacSystemFont"/>
              </a:rPr>
              <a:t>Farina N, Page TE, Daley S, Brown A, Bowling A, Basset T, Livingston G, Knapp M, Murray J, Banerjee S. Factors associated with the quality of life of family carers of people with dementia: A systematic review. </a:t>
            </a:r>
            <a:r>
              <a:rPr lang="en-US" b="0" i="0" dirty="0" err="1">
                <a:solidFill>
                  <a:srgbClr val="212121"/>
                </a:solidFill>
                <a:effectLst/>
                <a:latin typeface="BlinkMacSystemFont"/>
              </a:rPr>
              <a:t>Alzheimers</a:t>
            </a:r>
            <a:r>
              <a:rPr lang="en-US" b="0" i="0" dirty="0">
                <a:solidFill>
                  <a:srgbClr val="212121"/>
                </a:solidFill>
                <a:effectLst/>
                <a:latin typeface="BlinkMacSystemFont"/>
              </a:rPr>
              <a:t> Dement. 2017 May;13(5):572-581. </a:t>
            </a:r>
            <a:r>
              <a:rPr lang="en-US" b="0" i="0" dirty="0" err="1">
                <a:solidFill>
                  <a:srgbClr val="212121"/>
                </a:solidFill>
                <a:effectLst/>
                <a:latin typeface="BlinkMacSystemFont"/>
              </a:rPr>
              <a:t>doi</a:t>
            </a:r>
            <a:r>
              <a:rPr lang="en-US" b="0" i="0" dirty="0">
                <a:solidFill>
                  <a:srgbClr val="212121"/>
                </a:solidFill>
                <a:effectLst/>
                <a:latin typeface="BlinkMacSystemFont"/>
              </a:rPr>
              <a:t>: 10.1016/j.jalz.2016.12.010. </a:t>
            </a:r>
            <a:r>
              <a:rPr lang="en-US" b="0" i="0" dirty="0" err="1">
                <a:solidFill>
                  <a:srgbClr val="212121"/>
                </a:solidFill>
                <a:effectLst/>
                <a:latin typeface="BlinkMacSystemFont"/>
              </a:rPr>
              <a:t>Epub</a:t>
            </a:r>
            <a:r>
              <a:rPr lang="en-US" b="0" i="0" dirty="0">
                <a:solidFill>
                  <a:srgbClr val="212121"/>
                </a:solidFill>
                <a:effectLst/>
                <a:latin typeface="BlinkMacSystemFont"/>
              </a:rPr>
              <a:t> 2017 Feb 5. PMID: 28167069.</a:t>
            </a:r>
          </a:p>
          <a:p>
            <a:pPr marL="171450" indent="-171450">
              <a:buFont typeface="Arial" panose="020B0604020202020204" pitchFamily="34" charset="0"/>
              <a:buChar char="•"/>
            </a:pPr>
            <a:r>
              <a:rPr lang="en-US" sz="1200" dirty="0"/>
              <a:t>Alzheimer’s Association. 2024 Alzheimer’s Disease Facts and Figures</a:t>
            </a:r>
            <a:endParaRPr lang="en-US" b="0" i="0" dirty="0">
              <a:solidFill>
                <a:srgbClr val="212121"/>
              </a:solidFill>
              <a:effectLst/>
              <a:latin typeface="BlinkMacSystemFont"/>
            </a:endParaRP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pPr/>
              <a:t>4</a:t>
            </a:fld>
            <a:endParaRPr lang="en-US" dirty="0"/>
          </a:p>
        </p:txBody>
      </p:sp>
    </p:spTree>
    <p:extLst>
      <p:ext uri="{BB962C8B-B14F-4D97-AF65-F5344CB8AC3E}">
        <p14:creationId xmlns:p14="http://schemas.microsoft.com/office/powerpoint/2010/main" val="3794322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6.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svg"/><Relationship Id="rId7"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 partner logo">
    <p:bg>
      <p:bgPr>
        <a:solidFill>
          <a:schemeClr val="accent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6A8763A0-84A8-A09E-0333-E62F15CD53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022673"/>
            <a:ext cx="12220406" cy="2002674"/>
          </a:xfrm>
          <a:prstGeom prst="rect">
            <a:avLst/>
          </a:prstGeom>
        </p:spPr>
      </p:pic>
      <p:sp>
        <p:nvSpPr>
          <p:cNvPr id="56" name="Rectangle 55">
            <a:extLst>
              <a:ext uri="{FF2B5EF4-FFF2-40B4-BE49-F238E27FC236}">
                <a16:creationId xmlns:a16="http://schemas.microsoft.com/office/drawing/2014/main" id="{A1D06DDA-5EA8-593E-45FB-31B42F741E0F}"/>
              </a:ext>
            </a:extLst>
          </p:cNvPr>
          <p:cNvSpPr/>
          <p:nvPr userDrawn="1"/>
        </p:nvSpPr>
        <p:spPr>
          <a:xfrm>
            <a:off x="-7434" y="5953750"/>
            <a:ext cx="122072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1D04934-6A93-8097-3ABF-EB045BA96587}"/>
              </a:ext>
            </a:extLst>
          </p:cNvPr>
          <p:cNvPicPr>
            <a:picLocks noChangeAspect="1"/>
          </p:cNvPicPr>
          <p:nvPr userDrawn="1"/>
        </p:nvPicPr>
        <p:blipFill>
          <a:blip r:embed="rId4"/>
          <a:stretch>
            <a:fillRect/>
          </a:stretch>
        </p:blipFill>
        <p:spPr>
          <a:xfrm>
            <a:off x="620284" y="6052556"/>
            <a:ext cx="2108810" cy="584235"/>
          </a:xfrm>
          <a:prstGeom prst="rect">
            <a:avLst/>
          </a:prstGeom>
        </p:spPr>
      </p:pic>
      <p:cxnSp>
        <p:nvCxnSpPr>
          <p:cNvPr id="31" name="Straight Connector 30">
            <a:extLst>
              <a:ext uri="{FF2B5EF4-FFF2-40B4-BE49-F238E27FC236}">
                <a16:creationId xmlns:a16="http://schemas.microsoft.com/office/drawing/2014/main" id="{1B1CC2D5-A10C-AC94-9C07-3D83C3A61EAE}"/>
              </a:ext>
            </a:extLst>
          </p:cNvPr>
          <p:cNvCxnSpPr/>
          <p:nvPr userDrawn="1"/>
        </p:nvCxnSpPr>
        <p:spPr>
          <a:xfrm>
            <a:off x="3735070" y="6175990"/>
            <a:ext cx="0" cy="485015"/>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0996F1A1-9884-F924-E3DD-C26126DE8DC0}"/>
              </a:ext>
            </a:extLst>
          </p:cNvPr>
          <p:cNvPicPr>
            <a:picLocks noChangeAspect="1"/>
          </p:cNvPicPr>
          <p:nvPr userDrawn="1"/>
        </p:nvPicPr>
        <p:blipFill>
          <a:blip r:embed="rId5"/>
          <a:stretch>
            <a:fillRect/>
          </a:stretch>
        </p:blipFill>
        <p:spPr>
          <a:xfrm>
            <a:off x="4853680" y="6260924"/>
            <a:ext cx="1508760" cy="318966"/>
          </a:xfrm>
          <a:prstGeom prst="rect">
            <a:avLst/>
          </a:prstGeom>
        </p:spPr>
      </p:pic>
      <p:sp>
        <p:nvSpPr>
          <p:cNvPr id="40" name="Text Placeholder 39">
            <a:extLst>
              <a:ext uri="{FF2B5EF4-FFF2-40B4-BE49-F238E27FC236}">
                <a16:creationId xmlns:a16="http://schemas.microsoft.com/office/drawing/2014/main" id="{E68C7428-1F70-49CE-C9F5-7772FA300D8D}"/>
              </a:ext>
            </a:extLst>
          </p:cNvPr>
          <p:cNvSpPr>
            <a:spLocks noGrp="1"/>
          </p:cNvSpPr>
          <p:nvPr>
            <p:ph type="body" sz="quarter" idx="11" hasCustomPrompt="1"/>
          </p:nvPr>
        </p:nvSpPr>
        <p:spPr>
          <a:xfrm>
            <a:off x="620285" y="2758256"/>
            <a:ext cx="5636755" cy="890587"/>
          </a:xfrm>
        </p:spPr>
        <p:txBody>
          <a:bodyPr/>
          <a:lstStyle>
            <a:lvl1pPr marL="0" indent="0">
              <a:lnSpc>
                <a:spcPct val="90000"/>
              </a:lnSpc>
              <a:spcBef>
                <a:spcPts val="0"/>
              </a:spcBef>
              <a:buNone/>
              <a:defRPr sz="2500" b="0" i="0" baseline="0">
                <a:solidFill>
                  <a:srgbClr val="5A98CA"/>
                </a:solidFill>
                <a:latin typeface="Calibri" panose="020F0502020204030204" pitchFamily="34" charset="0"/>
                <a:cs typeface="Calibri Light" panose="020F0302020204030204" pitchFamily="34" charset="0"/>
              </a:defRPr>
            </a:lvl1pPr>
          </a:lstStyle>
          <a:p>
            <a:pPr lvl="0"/>
            <a:r>
              <a:rPr lang="en-US" dirty="0"/>
              <a:t>Option for one or two-line </a:t>
            </a:r>
            <a:br>
              <a:rPr lang="en-US" dirty="0"/>
            </a:br>
            <a:r>
              <a:rPr lang="en-US" dirty="0"/>
              <a:t>subtitle</a:t>
            </a:r>
          </a:p>
        </p:txBody>
      </p:sp>
      <p:sp>
        <p:nvSpPr>
          <p:cNvPr id="3" name="Subtitle 2"/>
          <p:cNvSpPr>
            <a:spLocks noGrp="1"/>
          </p:cNvSpPr>
          <p:nvPr>
            <p:ph type="subTitle" idx="1" hasCustomPrompt="1"/>
          </p:nvPr>
        </p:nvSpPr>
        <p:spPr>
          <a:xfrm>
            <a:off x="612648" y="4239836"/>
            <a:ext cx="3072544" cy="743532"/>
          </a:xfrm>
        </p:spPr>
        <p:txBody>
          <a:bodyPr anchor="t" anchorCtr="0">
            <a:noAutofit/>
          </a:bodyPr>
          <a:lstStyle>
            <a:lvl1pPr marL="0" indent="0" algn="l">
              <a:lnSpc>
                <a:spcPct val="100000"/>
              </a:lnSpc>
              <a:spcBef>
                <a:spcPts val="0"/>
              </a:spcBef>
              <a:buNone/>
              <a:defRPr sz="1600" b="0" i="0" baseline="0">
                <a:solidFill>
                  <a:schemeClr val="bg1"/>
                </a:solidFill>
                <a:latin typeface="Calibri Light" panose="020F0302020204030204" pitchFamily="34"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Organization name</a:t>
            </a:r>
          </a:p>
        </p:txBody>
      </p:sp>
      <p:sp>
        <p:nvSpPr>
          <p:cNvPr id="45" name="Text Placeholder 44">
            <a:extLst>
              <a:ext uri="{FF2B5EF4-FFF2-40B4-BE49-F238E27FC236}">
                <a16:creationId xmlns:a16="http://schemas.microsoft.com/office/drawing/2014/main" id="{6ACEF086-1B04-4EE9-678C-7190B2E4B0D7}"/>
              </a:ext>
            </a:extLst>
          </p:cNvPr>
          <p:cNvSpPr>
            <a:spLocks noGrp="1"/>
          </p:cNvSpPr>
          <p:nvPr>
            <p:ph type="body" sz="quarter" idx="12" hasCustomPrompt="1"/>
          </p:nvPr>
        </p:nvSpPr>
        <p:spPr>
          <a:xfrm>
            <a:off x="620284" y="5130236"/>
            <a:ext cx="3286125" cy="522288"/>
          </a:xfrm>
        </p:spPr>
        <p:txBody>
          <a:bodyPr/>
          <a:lstStyle>
            <a:lvl1pPr marL="0" indent="0">
              <a:buNone/>
              <a:defRPr sz="1400" b="0" i="0" baseline="0">
                <a:solidFill>
                  <a:schemeClr val="bg1"/>
                </a:solidFill>
                <a:latin typeface="Calibri Light" panose="020F0302020204030204" pitchFamily="34" charset="0"/>
                <a:cs typeface="Calibri Light" panose="020F0302020204030204" pitchFamily="34" charset="0"/>
              </a:defRPr>
            </a:lvl1pPr>
          </a:lstStyle>
          <a:p>
            <a:pPr lvl="0"/>
            <a:r>
              <a:rPr lang="en-US" dirty="0"/>
              <a:t>Date</a:t>
            </a:r>
          </a:p>
        </p:txBody>
      </p:sp>
      <p:sp>
        <p:nvSpPr>
          <p:cNvPr id="49" name="Text Placeholder 48">
            <a:extLst>
              <a:ext uri="{FF2B5EF4-FFF2-40B4-BE49-F238E27FC236}">
                <a16:creationId xmlns:a16="http://schemas.microsoft.com/office/drawing/2014/main" id="{F11B05A3-3A92-E968-7DC7-B109E0AC0DD0}"/>
              </a:ext>
            </a:extLst>
          </p:cNvPr>
          <p:cNvSpPr>
            <a:spLocks noGrp="1"/>
          </p:cNvSpPr>
          <p:nvPr>
            <p:ph type="body" sz="quarter" idx="13" hasCustomPrompt="1"/>
          </p:nvPr>
        </p:nvSpPr>
        <p:spPr>
          <a:xfrm>
            <a:off x="3685192" y="4240598"/>
            <a:ext cx="3430503" cy="742950"/>
          </a:xfrm>
        </p:spPr>
        <p:txBody>
          <a:bodyPr/>
          <a:lstStyle>
            <a:lvl1pPr marL="0" indent="0">
              <a:lnSpc>
                <a:spcPct val="100000"/>
              </a:lnSpc>
              <a:spcBef>
                <a:spcPts val="0"/>
              </a:spcBef>
              <a:buNone/>
              <a:defRPr sz="1600" baseline="0">
                <a:solidFill>
                  <a:schemeClr val="bg1"/>
                </a:solidFill>
                <a:latin typeface="Calibri Light" panose="020F0302020204030204" pitchFamily="34" charset="0"/>
                <a:cs typeface="Calibri" panose="020F0502020204030204" pitchFamily="34" charset="0"/>
              </a:defRPr>
            </a:lvl1pPr>
          </a:lstStyle>
          <a:p>
            <a:pPr lvl="0"/>
            <a:r>
              <a:rPr lang="en-US" dirty="0"/>
              <a:t>Presenter name</a:t>
            </a:r>
          </a:p>
          <a:p>
            <a:pPr lvl="0"/>
            <a:r>
              <a:rPr lang="en-US" dirty="0"/>
              <a:t>Organization name</a:t>
            </a:r>
          </a:p>
        </p:txBody>
      </p:sp>
      <p:sp>
        <p:nvSpPr>
          <p:cNvPr id="52" name="Content Placeholder 51">
            <a:extLst>
              <a:ext uri="{FF2B5EF4-FFF2-40B4-BE49-F238E27FC236}">
                <a16:creationId xmlns:a16="http://schemas.microsoft.com/office/drawing/2014/main" id="{49ECD9BD-0504-857C-1171-C13EB2805C8D}"/>
              </a:ext>
            </a:extLst>
          </p:cNvPr>
          <p:cNvSpPr>
            <a:spLocks noGrp="1"/>
          </p:cNvSpPr>
          <p:nvPr>
            <p:ph sz="quarter" idx="14" hasCustomPrompt="1"/>
          </p:nvPr>
        </p:nvSpPr>
        <p:spPr>
          <a:xfrm>
            <a:off x="623368" y="751830"/>
            <a:ext cx="5636755" cy="1712231"/>
          </a:xfrm>
        </p:spPr>
        <p:txBody>
          <a:bodyPr/>
          <a:lstStyle>
            <a:lvl1pPr marL="0" indent="0">
              <a:lnSpc>
                <a:spcPct val="90000"/>
              </a:lnSpc>
              <a:spcBef>
                <a:spcPts val="0"/>
              </a:spcBef>
              <a:buNone/>
              <a:defRPr sz="3500" b="0" i="0" baseline="0">
                <a:solidFill>
                  <a:schemeClr val="bg1"/>
                </a:solidFill>
                <a:latin typeface="Arial" panose="020B0604020202020204" pitchFamily="34" charset="0"/>
              </a:defRPr>
            </a:lvl1pPr>
          </a:lstStyle>
          <a:p>
            <a:pPr lvl="0"/>
            <a:r>
              <a:rPr lang="en-US" dirty="0"/>
              <a:t>The title of your presentation can be up to three lines in length</a:t>
            </a:r>
          </a:p>
        </p:txBody>
      </p:sp>
      <p:pic>
        <p:nvPicPr>
          <p:cNvPr id="55" name="Picture 54">
            <a:extLst>
              <a:ext uri="{FF2B5EF4-FFF2-40B4-BE49-F238E27FC236}">
                <a16:creationId xmlns:a16="http://schemas.microsoft.com/office/drawing/2014/main" id="{F1DDE8F9-A4BC-9D2A-DB56-B970CA55A1B0}"/>
              </a:ext>
            </a:extLst>
          </p:cNvPr>
          <p:cNvPicPr>
            <a:picLocks noChangeAspect="1"/>
          </p:cNvPicPr>
          <p:nvPr userDrawn="1"/>
        </p:nvPicPr>
        <p:blipFill>
          <a:blip r:embed="rId6"/>
          <a:stretch>
            <a:fillRect/>
          </a:stretch>
        </p:blipFill>
        <p:spPr>
          <a:xfrm>
            <a:off x="7371578" y="6174932"/>
            <a:ext cx="1475652" cy="475488"/>
          </a:xfrm>
          <a:prstGeom prst="rect">
            <a:avLst/>
          </a:prstGeom>
        </p:spPr>
      </p:pic>
      <p:pic>
        <p:nvPicPr>
          <p:cNvPr id="7" name="Picture 6" descr="Shape, circle&#10;&#10;Description automatically generated">
            <a:extLst>
              <a:ext uri="{FF2B5EF4-FFF2-40B4-BE49-F238E27FC236}">
                <a16:creationId xmlns:a16="http://schemas.microsoft.com/office/drawing/2014/main" id="{E8BB6391-7E07-A42A-B070-E96996F07EA2}"/>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rot="20411616" flipH="1">
            <a:off x="7035771" y="292651"/>
            <a:ext cx="2418138" cy="5674191"/>
          </a:xfrm>
          <a:prstGeom prst="rect">
            <a:avLst/>
          </a:prstGeom>
        </p:spPr>
      </p:pic>
    </p:spTree>
    <p:extLst>
      <p:ext uri="{BB962C8B-B14F-4D97-AF65-F5344CB8AC3E}">
        <p14:creationId xmlns:p14="http://schemas.microsoft.com/office/powerpoint/2010/main" val="3511205967"/>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arge bullet text blue">
    <p:bg>
      <p:bgPr>
        <a:solidFill>
          <a:srgbClr val="5A98CA"/>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365685"/>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8632884" cy="4135438"/>
          </a:xfrm>
        </p:spPr>
        <p:txBody>
          <a:bodyPr>
            <a:noAutofit/>
          </a:bodyPr>
          <a:lstStyle>
            <a:lvl1pPr marL="0" marR="0" indent="0" algn="l" defTabSz="914400" rtl="0" eaLnBrk="1" fontAlgn="auto" latinLnBrk="0" hangingPunct="1">
              <a:lnSpc>
                <a:spcPct val="100000"/>
              </a:lnSpc>
              <a:spcBef>
                <a:spcPts val="1200"/>
              </a:spcBef>
              <a:spcAft>
                <a:spcPts val="0"/>
              </a:spcAft>
              <a:buClr>
                <a:srgbClr val="CB1F54"/>
              </a:buClr>
              <a:buSzTx/>
              <a:buFont typeface="Arial"/>
              <a:buNone/>
              <a:tabLst/>
              <a:defRPr sz="2600" baseline="0">
                <a:solidFill>
                  <a:schemeClr val="bg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bulleted list. </a:t>
            </a:r>
            <a:br>
              <a:rPr lang="en-US" dirty="0"/>
            </a:br>
            <a:r>
              <a:rPr lang="en-US" dirty="0"/>
              <a:t>Move icons vertically to line up with text.]</a:t>
            </a:r>
          </a:p>
        </p:txBody>
      </p:sp>
      <p:sp>
        <p:nvSpPr>
          <p:cNvPr id="2" name="Footer Placeholder 1">
            <a:extLst>
              <a:ext uri="{FF2B5EF4-FFF2-40B4-BE49-F238E27FC236}">
                <a16:creationId xmlns:a16="http://schemas.microsoft.com/office/drawing/2014/main" id="{989CB085-46BF-BCB3-C55A-D6D316C25395}"/>
              </a:ext>
            </a:extLst>
          </p:cNvPr>
          <p:cNvSpPr>
            <a:spLocks noGrp="1"/>
          </p:cNvSpPr>
          <p:nvPr>
            <p:ph type="ftr" sz="quarter" idx="14"/>
          </p:nvPr>
        </p:nvSpPr>
        <p:spPr/>
        <p:txBody>
          <a:bodyPr/>
          <a:lstStyle>
            <a:lvl1pPr>
              <a:defRPr>
                <a:solidFill>
                  <a:schemeClr val="bg1"/>
                </a:solidFill>
              </a:defRPr>
            </a:lvl1pPr>
          </a:lstStyle>
          <a:p>
            <a:r>
              <a:rPr lang="en-US" dirty="0"/>
              <a:t>ADC Program  |  adcprogram.org</a:t>
            </a:r>
          </a:p>
        </p:txBody>
      </p:sp>
    </p:spTree>
    <p:extLst>
      <p:ext uri="{BB962C8B-B14F-4D97-AF65-F5344CB8AC3E}">
        <p14:creationId xmlns:p14="http://schemas.microsoft.com/office/powerpoint/2010/main" val="288307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testimonial and call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460A56-003E-8F3A-DFB8-C2BAABFD47EF}"/>
              </a:ext>
            </a:extLst>
          </p:cNvPr>
          <p:cNvSpPr/>
          <p:nvPr userDrawn="1"/>
        </p:nvSpPr>
        <p:spPr bwMode="auto">
          <a:xfrm>
            <a:off x="8191500" y="0"/>
            <a:ext cx="4000500" cy="6758940"/>
          </a:xfrm>
          <a:prstGeom prst="rect">
            <a:avLst/>
          </a:prstGeom>
          <a:solidFill>
            <a:srgbClr val="5A98CA"/>
          </a:solidFill>
          <a:ln>
            <a:noFill/>
          </a:ln>
        </p:spPr>
        <p:txBody>
          <a:bodyPr wrap="none" rtlCol="0" anchor="ctr"/>
          <a:lstStyle/>
          <a:p>
            <a:pPr algn="l"/>
            <a:endParaRPr lang="en-US" dirty="0"/>
          </a:p>
        </p:txBody>
      </p:sp>
      <p:sp>
        <p:nvSpPr>
          <p:cNvPr id="2" name="Title 1"/>
          <p:cNvSpPr>
            <a:spLocks noGrp="1"/>
          </p:cNvSpPr>
          <p:nvPr>
            <p:ph type="title" hasCustomPrompt="1"/>
          </p:nvPr>
        </p:nvSpPr>
        <p:spPr>
          <a:xfrm>
            <a:off x="612648" y="423490"/>
            <a:ext cx="7004177" cy="1170432"/>
          </a:xfrm>
        </p:spPr>
        <p:txBody>
          <a:bodyPr/>
          <a:lstStyle/>
          <a:p>
            <a:r>
              <a:rPr lang="en-US" dirty="0"/>
              <a:t>Click to Edit Title</a:t>
            </a:r>
          </a:p>
        </p:txBody>
      </p:sp>
      <p:sp>
        <p:nvSpPr>
          <p:cNvPr id="3" name="Slide Number Placeholder 2"/>
          <p:cNvSpPr>
            <a:spLocks noGrp="1"/>
          </p:cNvSpPr>
          <p:nvPr>
            <p:ph type="sldNum" sz="quarter" idx="10"/>
          </p:nvPr>
        </p:nvSpPr>
        <p:spPr>
          <a:xfrm>
            <a:off x="8778240" y="6348938"/>
            <a:ext cx="2743200" cy="365125"/>
          </a:xfrm>
        </p:spPr>
        <p:txBody>
          <a:bodyPr/>
          <a:lstStyle/>
          <a:p>
            <a:fld id="{CA49D0EE-DE7F-324B-A84C-F36708423CDB}" type="slidenum">
              <a:rPr lang="en-US" smtClean="0"/>
              <a:pPr/>
              <a:t>‹#›</a:t>
            </a:fld>
            <a:endParaRPr lang="en-US" dirty="0"/>
          </a:p>
        </p:txBody>
      </p:sp>
      <p:sp>
        <p:nvSpPr>
          <p:cNvPr id="6" name="Content Placeholder 5"/>
          <p:cNvSpPr>
            <a:spLocks noGrp="1"/>
          </p:cNvSpPr>
          <p:nvPr>
            <p:ph sz="quarter" idx="12" hasCustomPrompt="1"/>
          </p:nvPr>
        </p:nvSpPr>
        <p:spPr>
          <a:xfrm>
            <a:off x="612775" y="1719072"/>
            <a:ext cx="7004177" cy="2837430"/>
          </a:xfrm>
        </p:spPr>
        <p:txBody>
          <a:bodyPr/>
          <a:lstStyle>
            <a:lvl1pPr marL="0" marR="0" indent="0" algn="l" defTabSz="914400" rtl="0" eaLnBrk="1" fontAlgn="auto" latinLnBrk="0" hangingPunct="1">
              <a:lnSpc>
                <a:spcPct val="110000"/>
              </a:lnSpc>
              <a:spcBef>
                <a:spcPts val="600"/>
              </a:spcBef>
              <a:spcAft>
                <a:spcPts val="900"/>
              </a:spcAft>
              <a:buClrTx/>
              <a:buSzTx/>
              <a:buFont typeface="Arial" panose="020B0604020202020204" pitchFamily="34" charset="0"/>
              <a:buNone/>
              <a:tabLst/>
              <a:defRPr kumimoji="0" lang="en-US" sz="1800" b="0" i="0" u="none" strike="noStrike" kern="1200" cap="none" spc="0" normalizeH="0" baseline="0" noProof="0">
                <a:ln>
                  <a:noFill/>
                </a:ln>
                <a:solidFill>
                  <a:schemeClr val="accent4"/>
                </a:solidFill>
                <a:effectLst/>
                <a:uLnTx/>
                <a:uFillTx/>
                <a:latin typeface="Calibri Light" panose="020F0302020204030204" pitchFamily="34" charset="0"/>
              </a:defRPr>
            </a:lvl1pPr>
            <a:lvl2pPr>
              <a:lnSpc>
                <a:spcPct val="110000"/>
              </a:lnSpc>
              <a:defRPr sz="1800" baseline="0"/>
            </a:lvl2pPr>
            <a:lvl3pPr>
              <a:lnSpc>
                <a:spcPct val="110000"/>
              </a:lnSpc>
              <a:defRPr sz="1400"/>
            </a:lvl3pPr>
            <a:lvl5pPr marL="0" marR="0" indent="0" algn="l" defTabSz="914400" rtl="0" eaLnBrk="1" fontAlgn="auto" latinLnBrk="0" hangingPunct="1">
              <a:lnSpc>
                <a:spcPct val="110000"/>
              </a:lnSpc>
              <a:spcBef>
                <a:spcPts val="400"/>
              </a:spcBef>
              <a:spcAft>
                <a:spcPts val="900"/>
              </a:spcAft>
              <a:buClrTx/>
              <a:buSzTx/>
              <a:buFont typeface="Arial" panose="020B0604020202020204" pitchFamily="34" charset="0"/>
              <a:buChar char="​"/>
              <a:tabLst/>
              <a:defRPr sz="1800" baseline="0">
                <a:solidFill>
                  <a:schemeClr val="accent4"/>
                </a:solidFill>
              </a:defRPr>
            </a:lvl5pPr>
          </a:lstStyle>
          <a:p>
            <a:pPr marL="0" marR="0" lvl="0" indent="0" algn="l" defTabSz="914400" rtl="0" eaLnBrk="1" fontAlgn="auto" latinLnBrk="0" hangingPunct="1">
              <a:lnSpc>
                <a:spcPct val="110000"/>
              </a:lnSpc>
              <a:spcBef>
                <a:spcPts val="600"/>
              </a:spcBef>
              <a:spcAft>
                <a:spcPts val="90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a:p>
            <a:pPr marL="0" marR="0" lvl="0" indent="0" algn="l" defTabSz="914400" rtl="0" eaLnBrk="1" fontAlgn="auto" latinLnBrk="0" hangingPunct="1">
              <a:lnSpc>
                <a:spcPct val="110000"/>
              </a:lnSpc>
              <a:spcBef>
                <a:spcPts val="600"/>
              </a:spcBef>
              <a:spcAft>
                <a:spcPts val="900"/>
              </a:spcAft>
              <a:buClrTx/>
              <a:buSzTx/>
              <a:buFont typeface="Arial" panose="020B0604020202020204" pitchFamily="34" charset="0"/>
              <a:buChar char="​"/>
              <a:tabLst/>
              <a:defRPr/>
            </a:pPr>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a:p>
            <a:pPr marL="0" marR="0" lvl="0" indent="0" algn="l" defTabSz="914400" rtl="0" eaLnBrk="1" fontAlgn="auto" latinLnBrk="0" hangingPunct="1">
              <a:lnSpc>
                <a:spcPct val="110000"/>
              </a:lnSpc>
              <a:spcBef>
                <a:spcPts val="600"/>
              </a:spcBef>
              <a:spcAft>
                <a:spcPts val="90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10000"/>
              </a:lnSpc>
              <a:spcBef>
                <a:spcPts val="600"/>
              </a:spcBef>
              <a:spcAft>
                <a:spcPts val="90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10000"/>
              </a:lnSpc>
              <a:spcBef>
                <a:spcPts val="600"/>
              </a:spcBef>
              <a:spcAft>
                <a:spcPts val="900"/>
              </a:spcAft>
              <a:buClrTx/>
              <a:buSzTx/>
              <a:buFont typeface="Arial" panose="020B0604020202020204" pitchFamily="34" charset="0"/>
              <a:buChar char="​"/>
              <a:tabLst/>
              <a:defRPr/>
            </a:pPr>
            <a:endParaRPr lang="en-US" dirty="0"/>
          </a:p>
        </p:txBody>
      </p:sp>
      <p:sp>
        <p:nvSpPr>
          <p:cNvPr id="4" name="Footer Placeholder 3">
            <a:extLst>
              <a:ext uri="{FF2B5EF4-FFF2-40B4-BE49-F238E27FC236}">
                <a16:creationId xmlns:a16="http://schemas.microsoft.com/office/drawing/2014/main" id="{73C32828-B211-3914-86EB-7389FFDBB531}"/>
              </a:ext>
            </a:extLst>
          </p:cNvPr>
          <p:cNvSpPr>
            <a:spLocks noGrp="1"/>
          </p:cNvSpPr>
          <p:nvPr>
            <p:ph type="ftr" sz="quarter" idx="13"/>
          </p:nvPr>
        </p:nvSpPr>
        <p:spPr/>
        <p:txBody>
          <a:bodyPr/>
          <a:lstStyle/>
          <a:p>
            <a:r>
              <a:rPr lang="en-US" dirty="0"/>
              <a:t>ADC Program  </a:t>
            </a:r>
            <a:r>
              <a:rPr lang="en-US" dirty="0">
                <a:solidFill>
                  <a:schemeClr val="tx2"/>
                </a:solidFill>
              </a:rPr>
              <a:t>|</a:t>
            </a:r>
            <a:r>
              <a:rPr lang="en-US" dirty="0"/>
              <a:t>  adcprogram.org</a:t>
            </a:r>
          </a:p>
        </p:txBody>
      </p:sp>
      <p:sp>
        <p:nvSpPr>
          <p:cNvPr id="13" name="Text Placeholder 12">
            <a:extLst>
              <a:ext uri="{FF2B5EF4-FFF2-40B4-BE49-F238E27FC236}">
                <a16:creationId xmlns:a16="http://schemas.microsoft.com/office/drawing/2014/main" id="{2DC3537E-CAA8-1E17-02F1-5445E59BD88A}"/>
              </a:ext>
            </a:extLst>
          </p:cNvPr>
          <p:cNvSpPr>
            <a:spLocks noGrp="1"/>
          </p:cNvSpPr>
          <p:nvPr>
            <p:ph type="body" sz="quarter" idx="14" hasCustomPrompt="1"/>
          </p:nvPr>
        </p:nvSpPr>
        <p:spPr>
          <a:xfrm>
            <a:off x="1309607" y="4711700"/>
            <a:ext cx="6307218" cy="1193800"/>
          </a:xfrm>
        </p:spPr>
        <p:txBody>
          <a:bodyPr/>
          <a:lstStyle>
            <a:lvl1pPr marL="0" indent="0">
              <a:buNone/>
              <a:defRPr sz="1400" b="1" i="0" baseline="0">
                <a:solidFill>
                  <a:schemeClr val="tx1"/>
                </a:solidFill>
                <a:latin typeface="Arial" panose="020B0604020202020204" pitchFamily="34" charset="0"/>
              </a:defRPr>
            </a:lvl1pPr>
          </a:lstStyle>
          <a:p>
            <a:pPr lvl="0"/>
            <a:r>
              <a:rPr lang="en-US" dirty="0"/>
              <a:t>Click to edit call out or stat.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p>
        </p:txBody>
      </p:sp>
      <p:sp>
        <p:nvSpPr>
          <p:cNvPr id="14" name="Freeform 126">
            <a:extLst>
              <a:ext uri="{FF2B5EF4-FFF2-40B4-BE49-F238E27FC236}">
                <a16:creationId xmlns:a16="http://schemas.microsoft.com/office/drawing/2014/main" id="{2AA361E2-C1B7-6BA4-9256-9A164BCA2E8C}"/>
              </a:ext>
            </a:extLst>
          </p:cNvPr>
          <p:cNvSpPr>
            <a:spLocks noEditPoints="1"/>
          </p:cNvSpPr>
          <p:nvPr userDrawn="1"/>
        </p:nvSpPr>
        <p:spPr bwMode="auto">
          <a:xfrm>
            <a:off x="696832" y="4711700"/>
            <a:ext cx="450043" cy="563618"/>
          </a:xfrm>
          <a:custGeom>
            <a:avLst/>
            <a:gdLst>
              <a:gd name="T0" fmla="*/ 1646 w 1646"/>
              <a:gd name="T1" fmla="*/ 1808 h 2057"/>
              <a:gd name="T2" fmla="*/ 1646 w 1646"/>
              <a:gd name="T3" fmla="*/ 617 h 2057"/>
              <a:gd name="T4" fmla="*/ 1028 w 1646"/>
              <a:gd name="T5" fmla="*/ 0 h 2057"/>
              <a:gd name="T6" fmla="*/ 206 w 1646"/>
              <a:gd name="T7" fmla="*/ 0 h 2057"/>
              <a:gd name="T8" fmla="*/ 1 w 1646"/>
              <a:gd name="T9" fmla="*/ 206 h 2057"/>
              <a:gd name="T10" fmla="*/ 0 w 1646"/>
              <a:gd name="T11" fmla="*/ 1851 h 2057"/>
              <a:gd name="T12" fmla="*/ 205 w 1646"/>
              <a:gd name="T13" fmla="*/ 2057 h 2057"/>
              <a:gd name="T14" fmla="*/ 1440 w 1646"/>
              <a:gd name="T15" fmla="*/ 2057 h 2057"/>
              <a:gd name="T16" fmla="*/ 1562 w 1646"/>
              <a:gd name="T17" fmla="*/ 2016 h 2057"/>
              <a:gd name="T18" fmla="*/ 1106 w 1646"/>
              <a:gd name="T19" fmla="*/ 1560 h 2057"/>
              <a:gd name="T20" fmla="*/ 823 w 1646"/>
              <a:gd name="T21" fmla="*/ 1645 h 2057"/>
              <a:gd name="T22" fmla="*/ 309 w 1646"/>
              <a:gd name="T23" fmla="*/ 1131 h 2057"/>
              <a:gd name="T24" fmla="*/ 823 w 1646"/>
              <a:gd name="T25" fmla="*/ 617 h 2057"/>
              <a:gd name="T26" fmla="*/ 1337 w 1646"/>
              <a:gd name="T27" fmla="*/ 1131 h 2057"/>
              <a:gd name="T28" fmla="*/ 1252 w 1646"/>
              <a:gd name="T29" fmla="*/ 1415 h 2057"/>
              <a:gd name="T30" fmla="*/ 1646 w 1646"/>
              <a:gd name="T31" fmla="*/ 1808 h 2057"/>
              <a:gd name="T32" fmla="*/ 514 w 1646"/>
              <a:gd name="T33" fmla="*/ 1131 h 2057"/>
              <a:gd name="T34" fmla="*/ 823 w 1646"/>
              <a:gd name="T35" fmla="*/ 1440 h 2057"/>
              <a:gd name="T36" fmla="*/ 1131 w 1646"/>
              <a:gd name="T37" fmla="*/ 1131 h 2057"/>
              <a:gd name="T38" fmla="*/ 823 w 1646"/>
              <a:gd name="T39" fmla="*/ 823 h 2057"/>
              <a:gd name="T40" fmla="*/ 514 w 1646"/>
              <a:gd name="T41" fmla="*/ 1131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6" h="2057">
                <a:moveTo>
                  <a:pt x="1646" y="1808"/>
                </a:moveTo>
                <a:lnTo>
                  <a:pt x="1646" y="617"/>
                </a:lnTo>
                <a:lnTo>
                  <a:pt x="1028" y="0"/>
                </a:lnTo>
                <a:lnTo>
                  <a:pt x="206" y="0"/>
                </a:lnTo>
                <a:cubicBezTo>
                  <a:pt x="92" y="0"/>
                  <a:pt x="1" y="92"/>
                  <a:pt x="1" y="206"/>
                </a:cubicBezTo>
                <a:lnTo>
                  <a:pt x="0" y="1851"/>
                </a:lnTo>
                <a:cubicBezTo>
                  <a:pt x="0" y="1965"/>
                  <a:pt x="91" y="2057"/>
                  <a:pt x="205" y="2057"/>
                </a:cubicBezTo>
                <a:lnTo>
                  <a:pt x="1440" y="2057"/>
                </a:lnTo>
                <a:cubicBezTo>
                  <a:pt x="1486" y="2057"/>
                  <a:pt x="1528" y="2041"/>
                  <a:pt x="1562" y="2016"/>
                </a:cubicBezTo>
                <a:lnTo>
                  <a:pt x="1106" y="1560"/>
                </a:lnTo>
                <a:cubicBezTo>
                  <a:pt x="1025" y="1614"/>
                  <a:pt x="928" y="1645"/>
                  <a:pt x="823" y="1645"/>
                </a:cubicBezTo>
                <a:cubicBezTo>
                  <a:pt x="539" y="1645"/>
                  <a:pt x="309" y="1415"/>
                  <a:pt x="309" y="1131"/>
                </a:cubicBezTo>
                <a:cubicBezTo>
                  <a:pt x="309" y="847"/>
                  <a:pt x="539" y="617"/>
                  <a:pt x="823" y="617"/>
                </a:cubicBezTo>
                <a:cubicBezTo>
                  <a:pt x="1107" y="617"/>
                  <a:pt x="1337" y="847"/>
                  <a:pt x="1337" y="1131"/>
                </a:cubicBezTo>
                <a:cubicBezTo>
                  <a:pt x="1337" y="1236"/>
                  <a:pt x="1305" y="1333"/>
                  <a:pt x="1252" y="1415"/>
                </a:cubicBezTo>
                <a:lnTo>
                  <a:pt x="1646" y="1808"/>
                </a:lnTo>
                <a:close/>
                <a:moveTo>
                  <a:pt x="514" y="1131"/>
                </a:moveTo>
                <a:cubicBezTo>
                  <a:pt x="514" y="1301"/>
                  <a:pt x="653" y="1440"/>
                  <a:pt x="823" y="1440"/>
                </a:cubicBezTo>
                <a:cubicBezTo>
                  <a:pt x="993" y="1440"/>
                  <a:pt x="1131" y="1301"/>
                  <a:pt x="1131" y="1131"/>
                </a:cubicBezTo>
                <a:cubicBezTo>
                  <a:pt x="1131" y="961"/>
                  <a:pt x="993" y="823"/>
                  <a:pt x="823" y="823"/>
                </a:cubicBezTo>
                <a:cubicBezTo>
                  <a:pt x="653" y="823"/>
                  <a:pt x="514" y="961"/>
                  <a:pt x="514" y="113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Text Placeholder 7">
            <a:extLst>
              <a:ext uri="{FF2B5EF4-FFF2-40B4-BE49-F238E27FC236}">
                <a16:creationId xmlns:a16="http://schemas.microsoft.com/office/drawing/2014/main" id="{A16C6315-C258-9F48-2468-374DD473C32A}"/>
              </a:ext>
            </a:extLst>
          </p:cNvPr>
          <p:cNvSpPr>
            <a:spLocks noGrp="1"/>
          </p:cNvSpPr>
          <p:nvPr>
            <p:ph type="body" sz="quarter" idx="15" hasCustomPrompt="1"/>
          </p:nvPr>
        </p:nvSpPr>
        <p:spPr>
          <a:xfrm>
            <a:off x="8610600" y="1719073"/>
            <a:ext cx="2911475" cy="2456688"/>
          </a:xfrm>
        </p:spPr>
        <p:txBody>
          <a:bodyPr/>
          <a:lstStyle>
            <a:lvl1pPr marL="0" indent="0">
              <a:lnSpc>
                <a:spcPct val="130000"/>
              </a:lnSpc>
              <a:buNone/>
              <a:defRPr sz="1300" baseline="0">
                <a:solidFill>
                  <a:schemeClr val="bg1"/>
                </a:solidFill>
                <a:latin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p:txBody>
      </p:sp>
      <p:sp>
        <p:nvSpPr>
          <p:cNvPr id="9" name="Freeform 1441">
            <a:extLst>
              <a:ext uri="{FF2B5EF4-FFF2-40B4-BE49-F238E27FC236}">
                <a16:creationId xmlns:a16="http://schemas.microsoft.com/office/drawing/2014/main" id="{5FB422DB-262D-BE65-C1F5-358618BD5456}"/>
              </a:ext>
            </a:extLst>
          </p:cNvPr>
          <p:cNvSpPr>
            <a:spLocks noEditPoints="1"/>
          </p:cNvSpPr>
          <p:nvPr userDrawn="1"/>
        </p:nvSpPr>
        <p:spPr bwMode="auto">
          <a:xfrm>
            <a:off x="8610600" y="924436"/>
            <a:ext cx="933045" cy="645328"/>
          </a:xfrm>
          <a:custGeom>
            <a:avLst/>
            <a:gdLst>
              <a:gd name="T0" fmla="*/ 107 w 107"/>
              <a:gd name="T1" fmla="*/ 52 h 83"/>
              <a:gd name="T2" fmla="*/ 89 w 107"/>
              <a:gd name="T3" fmla="*/ 30 h 83"/>
              <a:gd name="T4" fmla="*/ 105 w 107"/>
              <a:gd name="T5" fmla="*/ 9 h 83"/>
              <a:gd name="T6" fmla="*/ 101 w 107"/>
              <a:gd name="T7" fmla="*/ 0 h 83"/>
              <a:gd name="T8" fmla="*/ 63 w 107"/>
              <a:gd name="T9" fmla="*/ 56 h 83"/>
              <a:gd name="T10" fmla="*/ 107 w 107"/>
              <a:gd name="T11" fmla="*/ 52 h 83"/>
              <a:gd name="T12" fmla="*/ 71 w 107"/>
              <a:gd name="T13" fmla="*/ 54 h 83"/>
              <a:gd name="T14" fmla="*/ 87 w 107"/>
              <a:gd name="T15" fmla="*/ 14 h 83"/>
              <a:gd name="T16" fmla="*/ 80 w 107"/>
              <a:gd name="T17" fmla="*/ 36 h 83"/>
              <a:gd name="T18" fmla="*/ 100 w 107"/>
              <a:gd name="T19" fmla="*/ 52 h 83"/>
              <a:gd name="T20" fmla="*/ 71 w 107"/>
              <a:gd name="T21" fmla="*/ 54 h 83"/>
              <a:gd name="T22" fmla="*/ 50 w 107"/>
              <a:gd name="T23" fmla="*/ 52 h 83"/>
              <a:gd name="T24" fmla="*/ 31 w 107"/>
              <a:gd name="T25" fmla="*/ 30 h 83"/>
              <a:gd name="T26" fmla="*/ 48 w 107"/>
              <a:gd name="T27" fmla="*/ 9 h 83"/>
              <a:gd name="T28" fmla="*/ 43 w 107"/>
              <a:gd name="T29" fmla="*/ 0 h 83"/>
              <a:gd name="T30" fmla="*/ 6 w 107"/>
              <a:gd name="T31" fmla="*/ 56 h 83"/>
              <a:gd name="T32" fmla="*/ 50 w 107"/>
              <a:gd name="T33" fmla="*/ 52 h 83"/>
              <a:gd name="T34" fmla="*/ 13 w 107"/>
              <a:gd name="T35" fmla="*/ 54 h 83"/>
              <a:gd name="T36" fmla="*/ 30 w 107"/>
              <a:gd name="T37" fmla="*/ 14 h 83"/>
              <a:gd name="T38" fmla="*/ 23 w 107"/>
              <a:gd name="T39" fmla="*/ 36 h 83"/>
              <a:gd name="T40" fmla="*/ 42 w 107"/>
              <a:gd name="T41" fmla="*/ 52 h 83"/>
              <a:gd name="T42" fmla="*/ 13 w 107"/>
              <a:gd name="T4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3">
                <a:moveTo>
                  <a:pt x="107" y="52"/>
                </a:moveTo>
                <a:cubicBezTo>
                  <a:pt x="107" y="41"/>
                  <a:pt x="99" y="32"/>
                  <a:pt x="89" y="30"/>
                </a:cubicBezTo>
                <a:cubicBezTo>
                  <a:pt x="89" y="21"/>
                  <a:pt x="96" y="13"/>
                  <a:pt x="105" y="9"/>
                </a:cubicBezTo>
                <a:cubicBezTo>
                  <a:pt x="101" y="0"/>
                  <a:pt x="101" y="0"/>
                  <a:pt x="101" y="0"/>
                </a:cubicBezTo>
                <a:cubicBezTo>
                  <a:pt x="70" y="6"/>
                  <a:pt x="58" y="36"/>
                  <a:pt x="63" y="56"/>
                </a:cubicBezTo>
                <a:cubicBezTo>
                  <a:pt x="71" y="83"/>
                  <a:pt x="107" y="78"/>
                  <a:pt x="107" y="52"/>
                </a:cubicBezTo>
                <a:close/>
                <a:moveTo>
                  <a:pt x="71" y="54"/>
                </a:moveTo>
                <a:cubicBezTo>
                  <a:pt x="67" y="42"/>
                  <a:pt x="72" y="24"/>
                  <a:pt x="87" y="14"/>
                </a:cubicBezTo>
                <a:cubicBezTo>
                  <a:pt x="81" y="22"/>
                  <a:pt x="80" y="31"/>
                  <a:pt x="80" y="36"/>
                </a:cubicBezTo>
                <a:cubicBezTo>
                  <a:pt x="84" y="36"/>
                  <a:pt x="100" y="38"/>
                  <a:pt x="100" y="52"/>
                </a:cubicBezTo>
                <a:cubicBezTo>
                  <a:pt x="100" y="68"/>
                  <a:pt x="76" y="73"/>
                  <a:pt x="71" y="54"/>
                </a:cubicBezTo>
                <a:close/>
                <a:moveTo>
                  <a:pt x="50" y="52"/>
                </a:moveTo>
                <a:cubicBezTo>
                  <a:pt x="50" y="41"/>
                  <a:pt x="42" y="32"/>
                  <a:pt x="31" y="30"/>
                </a:cubicBezTo>
                <a:cubicBezTo>
                  <a:pt x="32" y="21"/>
                  <a:pt x="38" y="13"/>
                  <a:pt x="48" y="9"/>
                </a:cubicBezTo>
                <a:cubicBezTo>
                  <a:pt x="43" y="0"/>
                  <a:pt x="43" y="0"/>
                  <a:pt x="43" y="0"/>
                </a:cubicBezTo>
                <a:cubicBezTo>
                  <a:pt x="12" y="6"/>
                  <a:pt x="0" y="36"/>
                  <a:pt x="6" y="56"/>
                </a:cubicBezTo>
                <a:cubicBezTo>
                  <a:pt x="13" y="83"/>
                  <a:pt x="50" y="78"/>
                  <a:pt x="50" y="52"/>
                </a:cubicBezTo>
                <a:close/>
                <a:moveTo>
                  <a:pt x="13" y="54"/>
                </a:moveTo>
                <a:cubicBezTo>
                  <a:pt x="9" y="42"/>
                  <a:pt x="15" y="24"/>
                  <a:pt x="30" y="14"/>
                </a:cubicBezTo>
                <a:cubicBezTo>
                  <a:pt x="24" y="22"/>
                  <a:pt x="22" y="31"/>
                  <a:pt x="23" y="36"/>
                </a:cubicBezTo>
                <a:cubicBezTo>
                  <a:pt x="26" y="36"/>
                  <a:pt x="42" y="38"/>
                  <a:pt x="42" y="52"/>
                </a:cubicBezTo>
                <a:cubicBezTo>
                  <a:pt x="42" y="68"/>
                  <a:pt x="18" y="73"/>
                  <a:pt x="13" y="54"/>
                </a:cubicBezTo>
                <a:close/>
              </a:path>
            </a:pathLst>
          </a:custGeom>
          <a:solidFill>
            <a:schemeClr val="bg1">
              <a:alpha val="35000"/>
            </a:schemeClr>
          </a:solidFill>
          <a:ln>
            <a:noFill/>
          </a:ln>
        </p:spPr>
        <p:txBody>
          <a:bodyPr vert="horz" wrap="square" lIns="101600" tIns="50800" rIns="101600" bIns="50800" numCol="1" anchor="t" anchorCtr="0" compatLnSpc="1">
            <a:prstTxWarp prst="textNoShape">
              <a:avLst/>
            </a:prstTxWarp>
          </a:bodyPr>
          <a:lstStyle/>
          <a:p>
            <a:endParaRPr lang="bg-BG" sz="1560" dirty="0">
              <a:solidFill>
                <a:srgbClr val="C00000"/>
              </a:solidFill>
              <a:latin typeface="Arial" panose="020B0604020202020204" pitchFamily="34" charset="0"/>
            </a:endParaRPr>
          </a:p>
        </p:txBody>
      </p:sp>
      <p:sp>
        <p:nvSpPr>
          <p:cNvPr id="10" name="Text Placeholder 7">
            <a:extLst>
              <a:ext uri="{FF2B5EF4-FFF2-40B4-BE49-F238E27FC236}">
                <a16:creationId xmlns:a16="http://schemas.microsoft.com/office/drawing/2014/main" id="{3A43F6C0-B89A-D044-C322-1FF4F6465A98}"/>
              </a:ext>
            </a:extLst>
          </p:cNvPr>
          <p:cNvSpPr>
            <a:spLocks noGrp="1"/>
          </p:cNvSpPr>
          <p:nvPr>
            <p:ph type="body" sz="quarter" idx="16" hasCustomPrompt="1"/>
          </p:nvPr>
        </p:nvSpPr>
        <p:spPr>
          <a:xfrm>
            <a:off x="8609965" y="4283922"/>
            <a:ext cx="2911475" cy="2456688"/>
          </a:xfrm>
        </p:spPr>
        <p:txBody>
          <a:bodyPr/>
          <a:lstStyle>
            <a:lvl1pPr marL="0" indent="0">
              <a:lnSpc>
                <a:spcPct val="100000"/>
              </a:lnSpc>
              <a:buNone/>
              <a:defRPr sz="1000" b="1" i="1" baseline="0">
                <a:solidFill>
                  <a:schemeClr val="accent4"/>
                </a:solidFill>
                <a:latin typeface="Arial" panose="020B0604020202020204" pitchFamily="34" charset="0"/>
              </a:defRPr>
            </a:lvl1pPr>
          </a:lstStyle>
          <a:p>
            <a:pPr lvl="0"/>
            <a:r>
              <a:rPr lang="en-US" dirty="0"/>
              <a:t>– First name, Patient</a:t>
            </a:r>
          </a:p>
        </p:txBody>
      </p:sp>
    </p:spTree>
    <p:extLst>
      <p:ext uri="{BB962C8B-B14F-4D97-AF65-F5344CB8AC3E}">
        <p14:creationId xmlns:p14="http://schemas.microsoft.com/office/powerpoint/2010/main" val="237035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2"/>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6A8763A0-84A8-A09E-0333-E62F15CD53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754193"/>
            <a:ext cx="12220406" cy="2002674"/>
          </a:xfrm>
          <a:prstGeom prst="rect">
            <a:avLst/>
          </a:prstGeom>
        </p:spPr>
      </p:pic>
      <p:pic>
        <p:nvPicPr>
          <p:cNvPr id="2" name="Graphic 1">
            <a:extLst>
              <a:ext uri="{FF2B5EF4-FFF2-40B4-BE49-F238E27FC236}">
                <a16:creationId xmlns:a16="http://schemas.microsoft.com/office/drawing/2014/main" id="{F6C9ED6F-598C-DDC0-A7A4-F90A1E1B7E71}"/>
              </a:ext>
            </a:extLst>
          </p:cNvPr>
          <p:cNvPicPr>
            <a:picLocks/>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t="79" b="1960"/>
          <a:stretch/>
        </p:blipFill>
        <p:spPr>
          <a:xfrm>
            <a:off x="7461538" y="1716770"/>
            <a:ext cx="4107094" cy="5040098"/>
          </a:xfrm>
          <a:prstGeom prst="rect">
            <a:avLst/>
          </a:prstGeom>
        </p:spPr>
      </p:pic>
      <p:sp>
        <p:nvSpPr>
          <p:cNvPr id="5" name="Content Placeholder 51">
            <a:extLst>
              <a:ext uri="{FF2B5EF4-FFF2-40B4-BE49-F238E27FC236}">
                <a16:creationId xmlns:a16="http://schemas.microsoft.com/office/drawing/2014/main" id="{DB610BC0-3EFB-36D8-5570-3403BCFAF1F3}"/>
              </a:ext>
            </a:extLst>
          </p:cNvPr>
          <p:cNvSpPr>
            <a:spLocks noGrp="1"/>
          </p:cNvSpPr>
          <p:nvPr>
            <p:ph sz="quarter" idx="14" hasCustomPrompt="1"/>
          </p:nvPr>
        </p:nvSpPr>
        <p:spPr>
          <a:xfrm>
            <a:off x="623368" y="1716769"/>
            <a:ext cx="7537652" cy="1712231"/>
          </a:xfrm>
        </p:spPr>
        <p:txBody>
          <a:bodyPr/>
          <a:lstStyle>
            <a:lvl1pPr marL="0" indent="0">
              <a:lnSpc>
                <a:spcPct val="90000"/>
              </a:lnSpc>
              <a:spcBef>
                <a:spcPts val="0"/>
              </a:spcBef>
              <a:buNone/>
              <a:defRPr sz="3500" b="0" i="0" baseline="0">
                <a:solidFill>
                  <a:schemeClr val="bg1"/>
                </a:solidFill>
                <a:latin typeface="Arial" panose="020B0604020202020204" pitchFamily="34" charset="0"/>
              </a:defRPr>
            </a:lvl1pPr>
          </a:lstStyle>
          <a:p>
            <a:pPr lvl="0"/>
            <a:r>
              <a:rPr lang="en-US" dirty="0"/>
              <a:t>Section Divider</a:t>
            </a:r>
          </a:p>
        </p:txBody>
      </p:sp>
    </p:spTree>
    <p:extLst>
      <p:ext uri="{BB962C8B-B14F-4D97-AF65-F5344CB8AC3E}">
        <p14:creationId xmlns:p14="http://schemas.microsoft.com/office/powerpoint/2010/main" val="289334038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in Text Blue Background">
    <p:bg>
      <p:bgPr>
        <a:solidFill>
          <a:srgbClr val="5A98C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3" name="Slide Number Placeholder 2"/>
          <p:cNvSpPr>
            <a:spLocks noGrp="1"/>
          </p:cNvSpPr>
          <p:nvPr>
            <p:ph type="sldNum" sz="quarter" idx="10"/>
          </p:nvPr>
        </p:nvSpPr>
        <p:spPr>
          <a:xfrm>
            <a:off x="8778240" y="6357222"/>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6" name="Content Placeholder 5"/>
          <p:cNvSpPr>
            <a:spLocks noGrp="1"/>
          </p:cNvSpPr>
          <p:nvPr>
            <p:ph sz="quarter" idx="12"/>
          </p:nvPr>
        </p:nvSpPr>
        <p:spPr>
          <a:xfrm>
            <a:off x="612775" y="1719072"/>
            <a:ext cx="9668363" cy="4222750"/>
          </a:xfrm>
        </p:spPr>
        <p:txBody>
          <a:bodyPr/>
          <a:lstStyle>
            <a:lvl1pPr>
              <a:lnSpc>
                <a:spcPct val="110000"/>
              </a:lnSpc>
              <a:buClr>
                <a:schemeClr val="accent1"/>
              </a:buClr>
              <a:defRPr sz="2400" baseline="0">
                <a:solidFill>
                  <a:schemeClr val="bg1"/>
                </a:solidFill>
              </a:defRPr>
            </a:lvl1pPr>
            <a:lvl2pPr>
              <a:lnSpc>
                <a:spcPct val="110000"/>
              </a:lnSpc>
              <a:buClr>
                <a:schemeClr val="accent1"/>
              </a:buClr>
              <a:defRPr sz="1800" baseline="0">
                <a:solidFill>
                  <a:schemeClr val="bg1"/>
                </a:solidFill>
              </a:defRPr>
            </a:lvl2pPr>
            <a:lvl3pPr>
              <a:lnSpc>
                <a:spcPct val="110000"/>
              </a:lnSpc>
              <a:buClr>
                <a:schemeClr val="accent1"/>
              </a:buClr>
              <a:defRPr sz="1400">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5A4546A8-2534-2838-B58A-3C4A08BBF762}"/>
              </a:ext>
            </a:extLst>
          </p:cNvPr>
          <p:cNvSpPr>
            <a:spLocks noGrp="1"/>
          </p:cNvSpPr>
          <p:nvPr>
            <p:ph type="ftr" sz="quarter" idx="13"/>
          </p:nvPr>
        </p:nvSpPr>
        <p:spPr/>
        <p:txBody>
          <a:bodyPr/>
          <a:lstStyle>
            <a:lvl1pPr>
              <a:defRPr>
                <a:solidFill>
                  <a:schemeClr val="bg1"/>
                </a:solidFill>
              </a:defRPr>
            </a:lvl1pPr>
          </a:lstStyle>
          <a:p>
            <a:r>
              <a:rPr lang="en-US" dirty="0"/>
              <a:t>ADC Program  |  adcprogram.org</a:t>
            </a:r>
          </a:p>
        </p:txBody>
      </p:sp>
    </p:spTree>
    <p:extLst>
      <p:ext uri="{BB962C8B-B14F-4D97-AF65-F5344CB8AC3E}">
        <p14:creationId xmlns:p14="http://schemas.microsoft.com/office/powerpoint/2010/main" val="89260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photo and testimoni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ACC170-3373-AB2F-18DE-19F464DEBFED}"/>
              </a:ext>
            </a:extLst>
          </p:cNvPr>
          <p:cNvSpPr/>
          <p:nvPr userDrawn="1"/>
        </p:nvSpPr>
        <p:spPr bwMode="auto">
          <a:xfrm>
            <a:off x="8191500" y="0"/>
            <a:ext cx="4000500" cy="6758940"/>
          </a:xfrm>
          <a:prstGeom prst="rect">
            <a:avLst/>
          </a:prstGeom>
          <a:solidFill>
            <a:schemeClr val="tx2"/>
          </a:solidFill>
          <a:ln>
            <a:noFill/>
          </a:ln>
        </p:spPr>
        <p:txBody>
          <a:bodyPr wrap="none" rtlCol="0" anchor="ctr"/>
          <a:lstStyle/>
          <a:p>
            <a:pPr algn="l"/>
            <a:endParaRPr lang="en-US" dirty="0"/>
          </a:p>
        </p:txBody>
      </p:sp>
      <p:sp>
        <p:nvSpPr>
          <p:cNvPr id="2" name="Title 1"/>
          <p:cNvSpPr>
            <a:spLocks noGrp="1"/>
          </p:cNvSpPr>
          <p:nvPr>
            <p:ph type="title" hasCustomPrompt="1"/>
          </p:nvPr>
        </p:nvSpPr>
        <p:spPr>
          <a:xfrm>
            <a:off x="612648" y="423490"/>
            <a:ext cx="9740392" cy="770996"/>
          </a:xfrm>
        </p:spPr>
        <p:txBody>
          <a:bodyPr/>
          <a:lstStyle/>
          <a:p>
            <a:r>
              <a:rPr lang="en-US"/>
              <a:t>Click to Edit Title</a:t>
            </a:r>
          </a:p>
        </p:txBody>
      </p:sp>
      <p:sp>
        <p:nvSpPr>
          <p:cNvPr id="3" name="Slide Number Placeholder 2"/>
          <p:cNvSpPr>
            <a:spLocks noGrp="1"/>
          </p:cNvSpPr>
          <p:nvPr>
            <p:ph type="sldNum" sz="quarter" idx="10"/>
          </p:nvPr>
        </p:nvSpPr>
        <p:spPr>
          <a:xfrm>
            <a:off x="8778240" y="6357222"/>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6" name="Content Placeholder 5"/>
          <p:cNvSpPr>
            <a:spLocks noGrp="1"/>
          </p:cNvSpPr>
          <p:nvPr>
            <p:ph sz="quarter" idx="12" hasCustomPrompt="1"/>
          </p:nvPr>
        </p:nvSpPr>
        <p:spPr>
          <a:xfrm>
            <a:off x="609600" y="1737515"/>
            <a:ext cx="6477000" cy="600231"/>
          </a:xfr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400" b="1" i="0" baseline="0">
                <a:solidFill>
                  <a:srgbClr val="5A98CA"/>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dirty="0"/>
              <a:t>Introduction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Lorem ipsum dolor sit </a:t>
            </a:r>
            <a:r>
              <a:rPr lang="en-US" dirty="0" err="1"/>
              <a:t>amet</a:t>
            </a:r>
            <a:r>
              <a:rPr lang="en-US" dirty="0"/>
              <a:t>, </a:t>
            </a:r>
            <a:r>
              <a:rPr lang="en-US" dirty="0" err="1"/>
              <a:t>consectetur</a:t>
            </a:r>
            <a:endParaRPr lang="en-US" dirty="0"/>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dirty="0"/>
          </a:p>
          <a:p>
            <a:pPr lvl="0"/>
            <a:r>
              <a:rPr lang="en-US" dirty="0"/>
              <a:t> </a:t>
            </a:r>
          </a:p>
        </p:txBody>
      </p:sp>
      <p:sp>
        <p:nvSpPr>
          <p:cNvPr id="8" name="Content Placeholder 5"/>
          <p:cNvSpPr>
            <a:spLocks noGrp="1"/>
          </p:cNvSpPr>
          <p:nvPr>
            <p:ph sz="quarter" idx="13" hasCustomPrompt="1"/>
          </p:nvPr>
        </p:nvSpPr>
        <p:spPr>
          <a:xfrm>
            <a:off x="609600" y="2371964"/>
            <a:ext cx="6477000" cy="2443876"/>
          </a:xfrm>
        </p:spPr>
        <p:txBody>
          <a:bodyPr/>
          <a:lstStyle>
            <a:lvl1pPr marL="0" marR="0" indent="0" algn="l" defTabSz="914400" rtl="0" eaLnBrk="1" fontAlgn="auto" latinLnBrk="0" hangingPunct="1">
              <a:lnSpc>
                <a:spcPct val="110000"/>
              </a:lnSpc>
              <a:spcBef>
                <a:spcPts val="1000"/>
              </a:spcBef>
              <a:spcAft>
                <a:spcPts val="0"/>
              </a:spcAft>
              <a:buClr>
                <a:srgbClr val="CB1F54"/>
              </a:buClr>
              <a:buSzTx/>
              <a:buFontTx/>
              <a:buNone/>
              <a:tabLst/>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orem</a:t>
            </a:r>
            <a:r>
              <a:rPr lang="en-US" dirty="0"/>
              <a:t> ipsum dolor sit </a:t>
            </a:r>
            <a:r>
              <a:rPr lang="en-US" dirty="0" err="1"/>
              <a:t>amet</a:t>
            </a:r>
            <a:r>
              <a:rPr lang="en-US" dirty="0"/>
              <a:t>, </a:t>
            </a:r>
            <a:r>
              <a:rPr lang="en-US" dirty="0" err="1"/>
              <a:t>consect</a:t>
            </a:r>
            <a:r>
              <a:rPr lang="en-US" dirty="0"/>
              <a:t> </a:t>
            </a:r>
            <a:r>
              <a:rPr lang="en-US" dirty="0" err="1"/>
              <a:t>eturadipiscing</a:t>
            </a:r>
            <a:r>
              <a:rPr lang="en-US" dirty="0"/>
              <a:t> </a:t>
            </a:r>
            <a:r>
              <a:rPr lang="en-US" dirty="0" err="1"/>
              <a:t>elit</a:t>
            </a:r>
            <a:r>
              <a:rPr lang="en-US" dirty="0"/>
              <a:t>, sed do </a:t>
            </a:r>
            <a:r>
              <a:rPr lang="en-US" dirty="0" err="1"/>
              <a:t>eiusmod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orem</a:t>
            </a:r>
            <a:r>
              <a:rPr lang="en-US" dirty="0"/>
              <a:t> ipsum dolor sit </a:t>
            </a:r>
            <a:r>
              <a:rPr lang="en-US" dirty="0" err="1"/>
              <a:t>amet</a:t>
            </a:r>
            <a:r>
              <a:rPr lang="en-US" dirty="0"/>
              <a:t>, </a:t>
            </a:r>
            <a:r>
              <a:rPr lang="en-US" dirty="0" err="1"/>
              <a:t>consect</a:t>
            </a:r>
            <a:r>
              <a:rPr lang="en-US" dirty="0"/>
              <a:t> </a:t>
            </a:r>
            <a:r>
              <a:rPr lang="en-US" dirty="0" err="1"/>
              <a:t>eturadipiscing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lvl="0"/>
            <a:endParaRPr lang="en-US" dirty="0"/>
          </a:p>
        </p:txBody>
      </p:sp>
      <p:sp>
        <p:nvSpPr>
          <p:cNvPr id="4" name="Footer Placeholder 3">
            <a:extLst>
              <a:ext uri="{FF2B5EF4-FFF2-40B4-BE49-F238E27FC236}">
                <a16:creationId xmlns:a16="http://schemas.microsoft.com/office/drawing/2014/main" id="{BD92D5F0-AB96-EC08-B692-95F9401A83B0}"/>
              </a:ext>
            </a:extLst>
          </p:cNvPr>
          <p:cNvSpPr>
            <a:spLocks noGrp="1"/>
          </p:cNvSpPr>
          <p:nvPr>
            <p:ph type="ftr" sz="quarter" idx="16"/>
          </p:nvPr>
        </p:nvSpPr>
        <p:spPr/>
        <p:txBody>
          <a:bodyPr/>
          <a:lstStyle/>
          <a:p>
            <a:r>
              <a:rPr lang="en-US" dirty="0"/>
              <a:t>ADC Program  |  adcprogram.org</a:t>
            </a:r>
          </a:p>
        </p:txBody>
      </p:sp>
      <p:pic>
        <p:nvPicPr>
          <p:cNvPr id="5" name="Picture 4" descr="Shape, circle&#10;&#10;Description automatically generated">
            <a:extLst>
              <a:ext uri="{FF2B5EF4-FFF2-40B4-BE49-F238E27FC236}">
                <a16:creationId xmlns:a16="http://schemas.microsoft.com/office/drawing/2014/main" id="{566917E5-6FEA-1768-E1D4-D310669AAC53}"/>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rot="20411616" flipH="1">
            <a:off x="7598360" y="1143465"/>
            <a:ext cx="2053998" cy="4819733"/>
          </a:xfrm>
          <a:prstGeom prst="rect">
            <a:avLst/>
          </a:prstGeom>
        </p:spPr>
      </p:pic>
      <p:sp>
        <p:nvSpPr>
          <p:cNvPr id="10" name="Content Placeholder 5"/>
          <p:cNvSpPr>
            <a:spLocks noGrp="1"/>
          </p:cNvSpPr>
          <p:nvPr>
            <p:ph sz="quarter" idx="15" hasCustomPrompt="1"/>
          </p:nvPr>
        </p:nvSpPr>
        <p:spPr>
          <a:xfrm>
            <a:off x="8701546" y="2247235"/>
            <a:ext cx="2959510" cy="2234460"/>
          </a:xfr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	</a:t>
            </a:r>
          </a:p>
          <a:p>
            <a:pPr lvl="0"/>
            <a:r>
              <a:rPr lang="en-US"/>
              <a:t>            Click to add photo</a:t>
            </a:r>
          </a:p>
        </p:txBody>
      </p:sp>
      <p:sp>
        <p:nvSpPr>
          <p:cNvPr id="12" name="Text Placeholder 11">
            <a:extLst>
              <a:ext uri="{FF2B5EF4-FFF2-40B4-BE49-F238E27FC236}">
                <a16:creationId xmlns:a16="http://schemas.microsoft.com/office/drawing/2014/main" id="{F0B2B4FA-9103-28B6-AB5B-D4A09B297672}"/>
              </a:ext>
            </a:extLst>
          </p:cNvPr>
          <p:cNvSpPr>
            <a:spLocks noGrp="1"/>
          </p:cNvSpPr>
          <p:nvPr>
            <p:ph type="body" sz="quarter" idx="17" hasCustomPrompt="1"/>
          </p:nvPr>
        </p:nvSpPr>
        <p:spPr>
          <a:xfrm>
            <a:off x="1661609" y="5013503"/>
            <a:ext cx="4602480" cy="678637"/>
          </a:xfrm>
        </p:spPr>
        <p:txBody>
          <a:bodyPr/>
          <a:lstStyle>
            <a:lvl1pPr marL="0" marR="0" indent="0" algn="l" defTabSz="914400" rtl="0" eaLnBrk="1" fontAlgn="auto" latinLnBrk="0" hangingPunct="1">
              <a:lnSpc>
                <a:spcPct val="130000"/>
              </a:lnSpc>
              <a:spcBef>
                <a:spcPts val="1000"/>
              </a:spcBef>
              <a:spcAft>
                <a:spcPts val="0"/>
              </a:spcAft>
              <a:buClr>
                <a:srgbClr val="CB1F54"/>
              </a:buClr>
              <a:buSzTx/>
              <a:buFontTx/>
              <a:buNone/>
              <a:tabLst/>
              <a:defRPr sz="1200" b="0" i="0" baseline="0">
                <a:solidFill>
                  <a:schemeClr val="tx2"/>
                </a:solidFill>
                <a:latin typeface="Arial" panose="020B0604020202020204" pitchFamily="34" charset="0"/>
              </a:defRPr>
            </a:lvl1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orem</a:t>
            </a:r>
            <a:r>
              <a:rPr lang="en-US" dirty="0"/>
              <a:t> ipsum dolor sit </a:t>
            </a:r>
            <a:r>
              <a:rPr lang="en-US" dirty="0" err="1"/>
              <a:t>amet</a:t>
            </a:r>
            <a:r>
              <a:rPr lang="en-US" dirty="0"/>
              <a:t>, </a:t>
            </a:r>
            <a:r>
              <a:rPr lang="en-US" dirty="0" err="1"/>
              <a:t>consect</a:t>
            </a:r>
            <a:r>
              <a:rPr lang="en-US" dirty="0"/>
              <a:t> </a:t>
            </a:r>
            <a:r>
              <a:rPr lang="en-US" dirty="0" err="1"/>
              <a:t>eturadipiscing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p>
        </p:txBody>
      </p:sp>
      <p:sp>
        <p:nvSpPr>
          <p:cNvPr id="15" name="Text Placeholder 14">
            <a:extLst>
              <a:ext uri="{FF2B5EF4-FFF2-40B4-BE49-F238E27FC236}">
                <a16:creationId xmlns:a16="http://schemas.microsoft.com/office/drawing/2014/main" id="{4809F4B1-4E7E-3AD9-BD02-120A2B28F67D}"/>
              </a:ext>
            </a:extLst>
          </p:cNvPr>
          <p:cNvSpPr>
            <a:spLocks noGrp="1"/>
          </p:cNvSpPr>
          <p:nvPr>
            <p:ph type="body" sz="quarter" idx="18" hasCustomPrompt="1"/>
          </p:nvPr>
        </p:nvSpPr>
        <p:spPr>
          <a:xfrm>
            <a:off x="1669546" y="5722620"/>
            <a:ext cx="2879725" cy="400050"/>
          </a:xfrm>
        </p:spPr>
        <p:txBody>
          <a:bodyPr/>
          <a:lstStyle>
            <a:lvl1pPr marL="0" indent="0">
              <a:buNone/>
              <a:defRPr sz="1000" b="1" i="1" baseline="0">
                <a:solidFill>
                  <a:schemeClr val="tx2"/>
                </a:solidFill>
              </a:defRPr>
            </a:lvl1pPr>
          </a:lstStyle>
          <a:p>
            <a:pPr lvl="0"/>
            <a:r>
              <a:rPr lang="en-US" dirty="0"/>
              <a:t>– First name, Caregiver</a:t>
            </a:r>
          </a:p>
        </p:txBody>
      </p:sp>
    </p:spTree>
    <p:extLst>
      <p:ext uri="{BB962C8B-B14F-4D97-AF65-F5344CB8AC3E}">
        <p14:creationId xmlns:p14="http://schemas.microsoft.com/office/powerpoint/2010/main" val="341276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ackground for graphics">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E0EB27D-AD3B-4C61-89F6-815A9DD3C1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745806"/>
            <a:ext cx="12220406" cy="2002674"/>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7" name="Slide Number Placeholder 6"/>
          <p:cNvSpPr>
            <a:spLocks noGrp="1"/>
          </p:cNvSpPr>
          <p:nvPr>
            <p:ph type="sldNum" sz="quarter" idx="12"/>
          </p:nvPr>
        </p:nvSpPr>
        <p:spPr>
          <a:xfrm>
            <a:off x="8778240" y="6375735"/>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3" name="Footer Placeholder 2">
            <a:extLst>
              <a:ext uri="{FF2B5EF4-FFF2-40B4-BE49-F238E27FC236}">
                <a16:creationId xmlns:a16="http://schemas.microsoft.com/office/drawing/2014/main" id="{5E17A4D4-014B-6686-F10F-7D7ECAB46EE3}"/>
              </a:ext>
            </a:extLst>
          </p:cNvPr>
          <p:cNvSpPr>
            <a:spLocks noGrp="1"/>
          </p:cNvSpPr>
          <p:nvPr>
            <p:ph type="ftr" sz="quarter" idx="13"/>
          </p:nvPr>
        </p:nvSpPr>
        <p:spPr/>
        <p:txBody>
          <a:bodyPr/>
          <a:lstStyle>
            <a:lvl1pPr>
              <a:defRPr>
                <a:solidFill>
                  <a:schemeClr val="bg1"/>
                </a:solidFill>
              </a:defRPr>
            </a:lvl1pPr>
          </a:lstStyle>
          <a:p>
            <a:r>
              <a:rPr lang="en-US" dirty="0"/>
              <a:t>ADC Program  |  adcprogram.org</a:t>
            </a:r>
          </a:p>
        </p:txBody>
      </p:sp>
    </p:spTree>
    <p:extLst>
      <p:ext uri="{BB962C8B-B14F-4D97-AF65-F5344CB8AC3E}">
        <p14:creationId xmlns:p14="http://schemas.microsoft.com/office/powerpoint/2010/main" val="1638873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347423"/>
            <a:ext cx="2743200" cy="365125"/>
          </a:xfrm>
        </p:spPr>
        <p:txBody>
          <a:bodyPr/>
          <a:lstStyle/>
          <a:p>
            <a:fld id="{CA49D0EE-DE7F-324B-A84C-F36708423CDB}" type="slidenum">
              <a:rPr lang="en-US" smtClean="0"/>
              <a:pPr/>
              <a:t>‹#›</a:t>
            </a:fld>
            <a:endParaRPr lang="en-US" dirty="0"/>
          </a:p>
        </p:txBody>
      </p:sp>
    </p:spTree>
    <p:extLst>
      <p:ext uri="{BB962C8B-B14F-4D97-AF65-F5344CB8AC3E}">
        <p14:creationId xmlns:p14="http://schemas.microsoft.com/office/powerpoint/2010/main" val="83677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78240" y="6338574"/>
            <a:ext cx="2743200" cy="365125"/>
          </a:xfrm>
        </p:spPr>
        <p:txBody>
          <a:bodyPr/>
          <a:lstStyle/>
          <a:p>
            <a:fld id="{CA49D0EE-DE7F-324B-A84C-F36708423CDB}" type="slidenum">
              <a:rPr lang="en-US" smtClean="0"/>
              <a:pPr/>
              <a:t>‹#›</a:t>
            </a:fld>
            <a:endParaRPr lang="en-US" dirty="0"/>
          </a:p>
        </p:txBody>
      </p:sp>
      <p:sp>
        <p:nvSpPr>
          <p:cNvPr id="6" name="Content Placeholder 5"/>
          <p:cNvSpPr>
            <a:spLocks noGrp="1"/>
          </p:cNvSpPr>
          <p:nvPr>
            <p:ph sz="quarter" idx="12"/>
          </p:nvPr>
        </p:nvSpPr>
        <p:spPr>
          <a:xfrm>
            <a:off x="612775" y="1698397"/>
            <a:ext cx="5381625" cy="4470400"/>
          </a:xfrm>
        </p:spPr>
        <p:txBody>
          <a:bodyPr/>
          <a:lstStyle>
            <a:lvl1pPr>
              <a:defRPr sz="2400"/>
            </a:lvl1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7"/>
          <p:cNvSpPr>
            <a:spLocks noGrp="1"/>
          </p:cNvSpPr>
          <p:nvPr>
            <p:ph sz="quarter" idx="13"/>
          </p:nvPr>
        </p:nvSpPr>
        <p:spPr>
          <a:xfrm>
            <a:off x="6214533" y="1701800"/>
            <a:ext cx="5370916" cy="4470400"/>
          </a:xfrm>
        </p:spPr>
        <p:txBody>
          <a:bodyPr/>
          <a:lstStyle>
            <a:lvl1pPr>
              <a:defRPr sz="2400"/>
            </a:lvl1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E4E8E669-D03E-A6BE-0BFF-85B6EF97DDA4}"/>
              </a:ext>
            </a:extLst>
          </p:cNvPr>
          <p:cNvSpPr>
            <a:spLocks noGrp="1"/>
          </p:cNvSpPr>
          <p:nvPr>
            <p:ph type="ftr" sz="quarter" idx="14"/>
          </p:nvPr>
        </p:nvSpPr>
        <p:spPr/>
        <p:txBody>
          <a:bodyPr/>
          <a:lstStyle/>
          <a:p>
            <a:r>
              <a:rPr lang="en-US" dirty="0"/>
              <a:t>ADC Program  |  adcprogram.org</a:t>
            </a:r>
          </a:p>
        </p:txBody>
      </p:sp>
    </p:spTree>
    <p:extLst>
      <p:ext uri="{BB962C8B-B14F-4D97-AF65-F5344CB8AC3E}">
        <p14:creationId xmlns:p14="http://schemas.microsoft.com/office/powerpoint/2010/main" val="3244595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light blue">
    <p:bg>
      <p:bgPr>
        <a:solidFill>
          <a:srgbClr val="5A98CA"/>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78240" y="6362336"/>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3" name="Footer Placeholder 2">
            <a:extLst>
              <a:ext uri="{FF2B5EF4-FFF2-40B4-BE49-F238E27FC236}">
                <a16:creationId xmlns:a16="http://schemas.microsoft.com/office/drawing/2014/main" id="{C2607AF5-447B-F391-41E3-549DBD47FA84}"/>
              </a:ext>
            </a:extLst>
          </p:cNvPr>
          <p:cNvSpPr>
            <a:spLocks noGrp="1"/>
          </p:cNvSpPr>
          <p:nvPr>
            <p:ph type="ftr" sz="quarter" idx="13"/>
          </p:nvPr>
        </p:nvSpPr>
        <p:spPr/>
        <p:txBody>
          <a:bodyPr/>
          <a:lstStyle>
            <a:lvl1pPr>
              <a:defRPr>
                <a:solidFill>
                  <a:schemeClr val="bg1"/>
                </a:solidFill>
              </a:defRPr>
            </a:lvl1pPr>
          </a:lstStyle>
          <a:p>
            <a:r>
              <a:rPr lang="en-US" dirty="0"/>
              <a:t>ADC Program  |  adcprogram.org</a:t>
            </a:r>
          </a:p>
        </p:txBody>
      </p:sp>
    </p:spTree>
    <p:extLst>
      <p:ext uri="{BB962C8B-B14F-4D97-AF65-F5344CB8AC3E}">
        <p14:creationId xmlns:p14="http://schemas.microsoft.com/office/powerpoint/2010/main" val="14471489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NO partner logo">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F78D82D-DDA2-4D9F-EE6C-4C6F821A6C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022673"/>
            <a:ext cx="12220406" cy="2002674"/>
          </a:xfrm>
          <a:prstGeom prst="rect">
            <a:avLst/>
          </a:prstGeom>
        </p:spPr>
      </p:pic>
      <p:sp>
        <p:nvSpPr>
          <p:cNvPr id="9" name="Rectangle 8">
            <a:extLst>
              <a:ext uri="{FF2B5EF4-FFF2-40B4-BE49-F238E27FC236}">
                <a16:creationId xmlns:a16="http://schemas.microsoft.com/office/drawing/2014/main" id="{F4420119-6514-0122-6BD1-3A640E69BC34}"/>
              </a:ext>
            </a:extLst>
          </p:cNvPr>
          <p:cNvSpPr/>
          <p:nvPr userDrawn="1"/>
        </p:nvSpPr>
        <p:spPr>
          <a:xfrm>
            <a:off x="-7434" y="5953750"/>
            <a:ext cx="122072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1D04934-6A93-8097-3ABF-EB045BA96587}"/>
              </a:ext>
            </a:extLst>
          </p:cNvPr>
          <p:cNvPicPr>
            <a:picLocks noChangeAspect="1"/>
          </p:cNvPicPr>
          <p:nvPr userDrawn="1"/>
        </p:nvPicPr>
        <p:blipFill>
          <a:blip r:embed="rId4"/>
          <a:stretch>
            <a:fillRect/>
          </a:stretch>
        </p:blipFill>
        <p:spPr>
          <a:xfrm>
            <a:off x="620284" y="6052556"/>
            <a:ext cx="2108810" cy="584235"/>
          </a:xfrm>
          <a:prstGeom prst="rect">
            <a:avLst/>
          </a:prstGeom>
        </p:spPr>
      </p:pic>
      <p:sp>
        <p:nvSpPr>
          <p:cNvPr id="3" name="Subtitle 2"/>
          <p:cNvSpPr>
            <a:spLocks noGrp="1"/>
          </p:cNvSpPr>
          <p:nvPr>
            <p:ph type="subTitle" idx="1" hasCustomPrompt="1"/>
          </p:nvPr>
        </p:nvSpPr>
        <p:spPr>
          <a:xfrm>
            <a:off x="612648" y="4239836"/>
            <a:ext cx="3072544" cy="743532"/>
          </a:xfrm>
        </p:spPr>
        <p:txBody>
          <a:bodyPr anchor="t" anchorCtr="0">
            <a:noAutofit/>
          </a:bodyPr>
          <a:lstStyle>
            <a:lvl1pPr marL="0" indent="0" algn="l">
              <a:lnSpc>
                <a:spcPct val="100000"/>
              </a:lnSpc>
              <a:spcBef>
                <a:spcPts val="0"/>
              </a:spcBef>
              <a:buNone/>
              <a:defRPr sz="1600" b="0" i="0" baseline="0">
                <a:solidFill>
                  <a:schemeClr val="bg1"/>
                </a:solidFill>
                <a:latin typeface="Calibri Light" panose="020F0302020204030204" pitchFamily="34"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pPr lvl="0"/>
            <a:r>
              <a:rPr lang="en-US" dirty="0"/>
              <a:t>Organization name</a:t>
            </a:r>
          </a:p>
        </p:txBody>
      </p:sp>
      <p:sp>
        <p:nvSpPr>
          <p:cNvPr id="49" name="Text Placeholder 48">
            <a:extLst>
              <a:ext uri="{FF2B5EF4-FFF2-40B4-BE49-F238E27FC236}">
                <a16:creationId xmlns:a16="http://schemas.microsoft.com/office/drawing/2014/main" id="{F11B05A3-3A92-E968-7DC7-B109E0AC0DD0}"/>
              </a:ext>
            </a:extLst>
          </p:cNvPr>
          <p:cNvSpPr>
            <a:spLocks noGrp="1"/>
          </p:cNvSpPr>
          <p:nvPr>
            <p:ph type="body" sz="quarter" idx="13" hasCustomPrompt="1"/>
          </p:nvPr>
        </p:nvSpPr>
        <p:spPr>
          <a:xfrm>
            <a:off x="3685192" y="4240598"/>
            <a:ext cx="3209773" cy="742950"/>
          </a:xfrm>
        </p:spPr>
        <p:txBody>
          <a:bodyPr/>
          <a:lstStyle>
            <a:lvl1pPr marL="0" indent="0">
              <a:lnSpc>
                <a:spcPct val="100000"/>
              </a:lnSpc>
              <a:spcBef>
                <a:spcPts val="0"/>
              </a:spcBef>
              <a:buNone/>
              <a:defRPr sz="1600" baseline="0">
                <a:solidFill>
                  <a:schemeClr val="bg1"/>
                </a:solidFill>
                <a:latin typeface="Calibri Light" panose="020F0302020204030204" pitchFamily="34" charset="0"/>
                <a:cs typeface="Calibri" panose="020F0502020204030204" pitchFamily="34" charset="0"/>
              </a:defRPr>
            </a:lvl1pPr>
          </a:lstStyle>
          <a:p>
            <a:pPr lvl="0"/>
            <a:r>
              <a:rPr lang="en-US" dirty="0"/>
              <a:t>Presenter name</a:t>
            </a:r>
          </a:p>
          <a:p>
            <a:pPr lvl="0"/>
            <a:r>
              <a:rPr lang="en-US" dirty="0"/>
              <a:t>Organization name</a:t>
            </a:r>
          </a:p>
        </p:txBody>
      </p:sp>
      <p:sp>
        <p:nvSpPr>
          <p:cNvPr id="52" name="Content Placeholder 51">
            <a:extLst>
              <a:ext uri="{FF2B5EF4-FFF2-40B4-BE49-F238E27FC236}">
                <a16:creationId xmlns:a16="http://schemas.microsoft.com/office/drawing/2014/main" id="{49ECD9BD-0504-857C-1171-C13EB2805C8D}"/>
              </a:ext>
            </a:extLst>
          </p:cNvPr>
          <p:cNvSpPr>
            <a:spLocks noGrp="1"/>
          </p:cNvSpPr>
          <p:nvPr>
            <p:ph sz="quarter" idx="14" hasCustomPrompt="1"/>
          </p:nvPr>
        </p:nvSpPr>
        <p:spPr>
          <a:xfrm>
            <a:off x="623369" y="744397"/>
            <a:ext cx="5965276" cy="1772508"/>
          </a:xfrm>
        </p:spPr>
        <p:txBody>
          <a:bodyPr/>
          <a:lstStyle>
            <a:lvl1pPr marL="0" indent="0">
              <a:lnSpc>
                <a:spcPct val="90000"/>
              </a:lnSpc>
              <a:spcBef>
                <a:spcPts val="0"/>
              </a:spcBef>
              <a:buNone/>
              <a:defRPr sz="3500" b="0" i="0" baseline="0">
                <a:solidFill>
                  <a:schemeClr val="bg1"/>
                </a:solidFill>
                <a:latin typeface="Arial" panose="020B0604020202020204" pitchFamily="34" charset="0"/>
              </a:defRPr>
            </a:lvl1pPr>
          </a:lstStyle>
          <a:p>
            <a:pPr lvl="0"/>
            <a:r>
              <a:rPr lang="en-US" dirty="0"/>
              <a:t>Thank you!</a:t>
            </a:r>
          </a:p>
        </p:txBody>
      </p:sp>
      <p:pic>
        <p:nvPicPr>
          <p:cNvPr id="2" name="Picture 1">
            <a:extLst>
              <a:ext uri="{FF2B5EF4-FFF2-40B4-BE49-F238E27FC236}">
                <a16:creationId xmlns:a16="http://schemas.microsoft.com/office/drawing/2014/main" id="{4007D049-1FEC-E7FB-A2CB-FDBB3B034A40}"/>
              </a:ext>
            </a:extLst>
          </p:cNvPr>
          <p:cNvPicPr>
            <a:picLocks noChangeAspect="1"/>
          </p:cNvPicPr>
          <p:nvPr userDrawn="1"/>
        </p:nvPicPr>
        <p:blipFill>
          <a:blip r:embed="rId5"/>
          <a:stretch>
            <a:fillRect/>
          </a:stretch>
        </p:blipFill>
        <p:spPr>
          <a:xfrm>
            <a:off x="7332904" y="6260924"/>
            <a:ext cx="1508760" cy="318966"/>
          </a:xfrm>
          <a:prstGeom prst="rect">
            <a:avLst/>
          </a:prstGeom>
        </p:spPr>
      </p:pic>
      <p:pic>
        <p:nvPicPr>
          <p:cNvPr id="4" name="Picture 3">
            <a:extLst>
              <a:ext uri="{FF2B5EF4-FFF2-40B4-BE49-F238E27FC236}">
                <a16:creationId xmlns:a16="http://schemas.microsoft.com/office/drawing/2014/main" id="{C1CC6C34-3B15-9673-5B2E-1B1D2EB45D50}"/>
              </a:ext>
            </a:extLst>
          </p:cNvPr>
          <p:cNvPicPr>
            <a:picLocks noChangeAspect="1"/>
          </p:cNvPicPr>
          <p:nvPr userDrawn="1"/>
        </p:nvPicPr>
        <p:blipFill>
          <a:blip r:embed="rId6"/>
          <a:stretch>
            <a:fillRect/>
          </a:stretch>
        </p:blipFill>
        <p:spPr>
          <a:xfrm>
            <a:off x="9850802" y="6174932"/>
            <a:ext cx="1475652" cy="475488"/>
          </a:xfrm>
          <a:prstGeom prst="rect">
            <a:avLst/>
          </a:prstGeom>
        </p:spPr>
      </p:pic>
      <p:pic>
        <p:nvPicPr>
          <p:cNvPr id="5" name="Graphic 4">
            <a:extLst>
              <a:ext uri="{FF2B5EF4-FFF2-40B4-BE49-F238E27FC236}">
                <a16:creationId xmlns:a16="http://schemas.microsoft.com/office/drawing/2014/main" id="{C5C94A3E-B479-696D-7871-CA37BB64A2C9}"/>
              </a:ext>
            </a:extLst>
          </p:cNvPr>
          <p:cNvPicPr>
            <a:picLocks/>
          </p:cNvPicPr>
          <p:nvPr userDrawn="1"/>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t="-3210" b="1960"/>
          <a:stretch/>
        </p:blipFill>
        <p:spPr>
          <a:xfrm>
            <a:off x="7461538" y="744397"/>
            <a:ext cx="4107094" cy="5209353"/>
          </a:xfrm>
          <a:prstGeom prst="rect">
            <a:avLst/>
          </a:prstGeom>
        </p:spPr>
      </p:pic>
    </p:spTree>
    <p:extLst>
      <p:ext uri="{BB962C8B-B14F-4D97-AF65-F5344CB8AC3E}">
        <p14:creationId xmlns:p14="http://schemas.microsoft.com/office/powerpoint/2010/main" val="2072712811"/>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 leaf+partner logo">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F78D82D-DDA2-4D9F-EE6C-4C6F821A6C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022673"/>
            <a:ext cx="12220406" cy="2002674"/>
          </a:xfrm>
          <a:prstGeom prst="rect">
            <a:avLst/>
          </a:prstGeom>
        </p:spPr>
      </p:pic>
      <p:sp>
        <p:nvSpPr>
          <p:cNvPr id="9" name="Rectangle 8">
            <a:extLst>
              <a:ext uri="{FF2B5EF4-FFF2-40B4-BE49-F238E27FC236}">
                <a16:creationId xmlns:a16="http://schemas.microsoft.com/office/drawing/2014/main" id="{F4420119-6514-0122-6BD1-3A640E69BC34}"/>
              </a:ext>
            </a:extLst>
          </p:cNvPr>
          <p:cNvSpPr/>
          <p:nvPr userDrawn="1"/>
        </p:nvSpPr>
        <p:spPr>
          <a:xfrm>
            <a:off x="-7434" y="5953750"/>
            <a:ext cx="122072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1D04934-6A93-8097-3ABF-EB045BA96587}"/>
              </a:ext>
            </a:extLst>
          </p:cNvPr>
          <p:cNvPicPr>
            <a:picLocks noChangeAspect="1"/>
          </p:cNvPicPr>
          <p:nvPr userDrawn="1"/>
        </p:nvPicPr>
        <p:blipFill>
          <a:blip r:embed="rId4"/>
          <a:stretch>
            <a:fillRect/>
          </a:stretch>
        </p:blipFill>
        <p:spPr>
          <a:xfrm>
            <a:off x="620284" y="6052556"/>
            <a:ext cx="2108810" cy="584235"/>
          </a:xfrm>
          <a:prstGeom prst="rect">
            <a:avLst/>
          </a:prstGeom>
        </p:spPr>
      </p:pic>
      <p:cxnSp>
        <p:nvCxnSpPr>
          <p:cNvPr id="31" name="Straight Connector 30">
            <a:extLst>
              <a:ext uri="{FF2B5EF4-FFF2-40B4-BE49-F238E27FC236}">
                <a16:creationId xmlns:a16="http://schemas.microsoft.com/office/drawing/2014/main" id="{1B1CC2D5-A10C-AC94-9C07-3D83C3A61EAE}"/>
              </a:ext>
            </a:extLst>
          </p:cNvPr>
          <p:cNvCxnSpPr/>
          <p:nvPr userDrawn="1"/>
        </p:nvCxnSpPr>
        <p:spPr>
          <a:xfrm>
            <a:off x="3735070" y="6175990"/>
            <a:ext cx="0" cy="485015"/>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0996F1A1-9884-F924-E3DD-C26126DE8DC0}"/>
              </a:ext>
            </a:extLst>
          </p:cNvPr>
          <p:cNvPicPr>
            <a:picLocks noChangeAspect="1"/>
          </p:cNvPicPr>
          <p:nvPr userDrawn="1"/>
        </p:nvPicPr>
        <p:blipFill>
          <a:blip r:embed="rId5"/>
          <a:stretch>
            <a:fillRect/>
          </a:stretch>
        </p:blipFill>
        <p:spPr>
          <a:xfrm>
            <a:off x="4853680" y="6260924"/>
            <a:ext cx="1508760" cy="318966"/>
          </a:xfrm>
          <a:prstGeom prst="rect">
            <a:avLst/>
          </a:prstGeom>
        </p:spPr>
      </p:pic>
      <p:pic>
        <p:nvPicPr>
          <p:cNvPr id="37" name="Picture 36">
            <a:extLst>
              <a:ext uri="{FF2B5EF4-FFF2-40B4-BE49-F238E27FC236}">
                <a16:creationId xmlns:a16="http://schemas.microsoft.com/office/drawing/2014/main" id="{9EC78EF8-893F-A3D3-70AF-581C715297FD}"/>
              </a:ext>
            </a:extLst>
          </p:cNvPr>
          <p:cNvPicPr>
            <a:picLocks noChangeAspect="1"/>
          </p:cNvPicPr>
          <p:nvPr userDrawn="1"/>
        </p:nvPicPr>
        <p:blipFill>
          <a:blip r:embed="rId6"/>
          <a:stretch>
            <a:fillRect/>
          </a:stretch>
        </p:blipFill>
        <p:spPr>
          <a:xfrm>
            <a:off x="7371578" y="6174932"/>
            <a:ext cx="1475652" cy="475488"/>
          </a:xfrm>
          <a:prstGeom prst="rect">
            <a:avLst/>
          </a:prstGeom>
        </p:spPr>
      </p:pic>
      <p:sp>
        <p:nvSpPr>
          <p:cNvPr id="40" name="Text Placeholder 39">
            <a:extLst>
              <a:ext uri="{FF2B5EF4-FFF2-40B4-BE49-F238E27FC236}">
                <a16:creationId xmlns:a16="http://schemas.microsoft.com/office/drawing/2014/main" id="{E68C7428-1F70-49CE-C9F5-7772FA300D8D}"/>
              </a:ext>
            </a:extLst>
          </p:cNvPr>
          <p:cNvSpPr>
            <a:spLocks noGrp="1"/>
          </p:cNvSpPr>
          <p:nvPr>
            <p:ph type="body" sz="quarter" idx="11" hasCustomPrompt="1"/>
          </p:nvPr>
        </p:nvSpPr>
        <p:spPr>
          <a:xfrm>
            <a:off x="620285" y="2763052"/>
            <a:ext cx="5739071" cy="890587"/>
          </a:xfrm>
        </p:spPr>
        <p:txBody>
          <a:bodyPr/>
          <a:lstStyle>
            <a:lvl1pPr marL="0" indent="0">
              <a:lnSpc>
                <a:spcPct val="90000"/>
              </a:lnSpc>
              <a:spcBef>
                <a:spcPts val="0"/>
              </a:spcBef>
              <a:buNone/>
              <a:defRPr sz="2500" b="0" i="0" baseline="0">
                <a:solidFill>
                  <a:srgbClr val="5A98CA"/>
                </a:solidFill>
                <a:latin typeface="Calibri" panose="020F0502020204030204" pitchFamily="34" charset="0"/>
                <a:cs typeface="Calibri Light" panose="020F0302020204030204" pitchFamily="34" charset="0"/>
              </a:defRPr>
            </a:lvl1pPr>
          </a:lstStyle>
          <a:p>
            <a:pPr lvl="0"/>
            <a:r>
              <a:rPr lang="en-US" dirty="0"/>
              <a:t>Option for one or two-line </a:t>
            </a:r>
            <a:br>
              <a:rPr lang="en-US" dirty="0"/>
            </a:br>
            <a:r>
              <a:rPr lang="en-US" dirty="0"/>
              <a:t>subtitle</a:t>
            </a:r>
          </a:p>
        </p:txBody>
      </p:sp>
      <p:sp>
        <p:nvSpPr>
          <p:cNvPr id="3" name="Subtitle 2"/>
          <p:cNvSpPr>
            <a:spLocks noGrp="1"/>
          </p:cNvSpPr>
          <p:nvPr>
            <p:ph type="subTitle" idx="1" hasCustomPrompt="1"/>
          </p:nvPr>
        </p:nvSpPr>
        <p:spPr>
          <a:xfrm>
            <a:off x="612648" y="4239836"/>
            <a:ext cx="3072544" cy="743532"/>
          </a:xfrm>
        </p:spPr>
        <p:txBody>
          <a:bodyPr anchor="t" anchorCtr="0">
            <a:noAutofit/>
          </a:bodyPr>
          <a:lstStyle>
            <a:lvl1pPr marL="0" indent="0" algn="l">
              <a:lnSpc>
                <a:spcPct val="100000"/>
              </a:lnSpc>
              <a:spcBef>
                <a:spcPts val="0"/>
              </a:spcBef>
              <a:buNone/>
              <a:defRPr sz="1600" b="0" i="0" baseline="0">
                <a:solidFill>
                  <a:schemeClr val="bg1"/>
                </a:solidFill>
                <a:latin typeface="Calibri Light" panose="020F0302020204030204" pitchFamily="34"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Organization name</a:t>
            </a:r>
          </a:p>
        </p:txBody>
      </p:sp>
      <p:sp>
        <p:nvSpPr>
          <p:cNvPr id="45" name="Text Placeholder 44">
            <a:extLst>
              <a:ext uri="{FF2B5EF4-FFF2-40B4-BE49-F238E27FC236}">
                <a16:creationId xmlns:a16="http://schemas.microsoft.com/office/drawing/2014/main" id="{6ACEF086-1B04-4EE9-678C-7190B2E4B0D7}"/>
              </a:ext>
            </a:extLst>
          </p:cNvPr>
          <p:cNvSpPr>
            <a:spLocks noGrp="1"/>
          </p:cNvSpPr>
          <p:nvPr>
            <p:ph type="body" sz="quarter" idx="12" hasCustomPrompt="1"/>
          </p:nvPr>
        </p:nvSpPr>
        <p:spPr>
          <a:xfrm>
            <a:off x="620284" y="5130236"/>
            <a:ext cx="3286125" cy="522288"/>
          </a:xfrm>
        </p:spPr>
        <p:txBody>
          <a:bodyPr/>
          <a:lstStyle>
            <a:lvl1pPr marL="0" indent="0">
              <a:buNone/>
              <a:defRPr sz="1400" b="0" i="0" baseline="0">
                <a:solidFill>
                  <a:schemeClr val="bg1"/>
                </a:solidFill>
                <a:latin typeface="Calibri Light" panose="020F0302020204030204" pitchFamily="34" charset="0"/>
                <a:cs typeface="Calibri Light" panose="020F0302020204030204" pitchFamily="34" charset="0"/>
              </a:defRPr>
            </a:lvl1pPr>
          </a:lstStyle>
          <a:p>
            <a:pPr lvl="0"/>
            <a:r>
              <a:rPr lang="en-US" dirty="0"/>
              <a:t>Date</a:t>
            </a:r>
          </a:p>
        </p:txBody>
      </p:sp>
      <p:sp>
        <p:nvSpPr>
          <p:cNvPr id="49" name="Text Placeholder 48">
            <a:extLst>
              <a:ext uri="{FF2B5EF4-FFF2-40B4-BE49-F238E27FC236}">
                <a16:creationId xmlns:a16="http://schemas.microsoft.com/office/drawing/2014/main" id="{F11B05A3-3A92-E968-7DC7-B109E0AC0DD0}"/>
              </a:ext>
            </a:extLst>
          </p:cNvPr>
          <p:cNvSpPr>
            <a:spLocks noGrp="1"/>
          </p:cNvSpPr>
          <p:nvPr>
            <p:ph type="body" sz="quarter" idx="13" hasCustomPrompt="1"/>
          </p:nvPr>
        </p:nvSpPr>
        <p:spPr>
          <a:xfrm>
            <a:off x="3685192" y="4240598"/>
            <a:ext cx="3209773" cy="742950"/>
          </a:xfrm>
        </p:spPr>
        <p:txBody>
          <a:bodyPr/>
          <a:lstStyle>
            <a:lvl1pPr marL="0" indent="0">
              <a:lnSpc>
                <a:spcPct val="100000"/>
              </a:lnSpc>
              <a:spcBef>
                <a:spcPts val="0"/>
              </a:spcBef>
              <a:buNone/>
              <a:defRPr sz="1600" baseline="0">
                <a:solidFill>
                  <a:schemeClr val="bg1"/>
                </a:solidFill>
                <a:latin typeface="Calibri Light" panose="020F0302020204030204" pitchFamily="34" charset="0"/>
                <a:cs typeface="Calibri" panose="020F0502020204030204" pitchFamily="34" charset="0"/>
              </a:defRPr>
            </a:lvl1pPr>
          </a:lstStyle>
          <a:p>
            <a:pPr lvl="0"/>
            <a:r>
              <a:rPr lang="en-US" dirty="0"/>
              <a:t>Presenter name</a:t>
            </a:r>
          </a:p>
          <a:p>
            <a:pPr lvl="0"/>
            <a:r>
              <a:rPr lang="en-US" dirty="0"/>
              <a:t>Organization name</a:t>
            </a:r>
          </a:p>
        </p:txBody>
      </p:sp>
      <p:sp>
        <p:nvSpPr>
          <p:cNvPr id="52" name="Content Placeholder 51">
            <a:extLst>
              <a:ext uri="{FF2B5EF4-FFF2-40B4-BE49-F238E27FC236}">
                <a16:creationId xmlns:a16="http://schemas.microsoft.com/office/drawing/2014/main" id="{49ECD9BD-0504-857C-1171-C13EB2805C8D}"/>
              </a:ext>
            </a:extLst>
          </p:cNvPr>
          <p:cNvSpPr>
            <a:spLocks noGrp="1"/>
          </p:cNvSpPr>
          <p:nvPr>
            <p:ph sz="quarter" idx="14" hasCustomPrompt="1"/>
          </p:nvPr>
        </p:nvSpPr>
        <p:spPr>
          <a:xfrm>
            <a:off x="623369" y="754229"/>
            <a:ext cx="5739071" cy="1719484"/>
          </a:xfrm>
        </p:spPr>
        <p:txBody>
          <a:bodyPr/>
          <a:lstStyle>
            <a:lvl1pPr marL="0" indent="0">
              <a:lnSpc>
                <a:spcPct val="90000"/>
              </a:lnSpc>
              <a:spcBef>
                <a:spcPts val="0"/>
              </a:spcBef>
              <a:buNone/>
              <a:defRPr sz="3500" b="0" i="0" baseline="0">
                <a:solidFill>
                  <a:schemeClr val="bg1"/>
                </a:solidFill>
                <a:latin typeface="Arial" panose="020B0604020202020204" pitchFamily="34" charset="0"/>
              </a:defRPr>
            </a:lvl1pPr>
          </a:lstStyle>
          <a:p>
            <a:pPr lvl="0"/>
            <a:r>
              <a:rPr lang="en-US" dirty="0"/>
              <a:t>The title of your presentation can be up </a:t>
            </a:r>
          </a:p>
          <a:p>
            <a:pPr lvl="0"/>
            <a:r>
              <a:rPr lang="en-US" dirty="0"/>
              <a:t>to three lines in length</a:t>
            </a:r>
          </a:p>
        </p:txBody>
      </p:sp>
      <p:pic>
        <p:nvPicPr>
          <p:cNvPr id="7" name="Graphic 6">
            <a:extLst>
              <a:ext uri="{FF2B5EF4-FFF2-40B4-BE49-F238E27FC236}">
                <a16:creationId xmlns:a16="http://schemas.microsoft.com/office/drawing/2014/main" id="{FDD8A1E1-0650-BE40-212D-E098B99B01AA}"/>
              </a:ext>
            </a:extLst>
          </p:cNvPr>
          <p:cNvPicPr>
            <a:picLocks/>
          </p:cNvPicPr>
          <p:nvPr userDrawn="1"/>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t="2858" b="1960"/>
          <a:stretch/>
        </p:blipFill>
        <p:spPr>
          <a:xfrm>
            <a:off x="6991607" y="0"/>
            <a:ext cx="4993269" cy="5953750"/>
          </a:xfrm>
          <a:prstGeom prst="rect">
            <a:avLst/>
          </a:prstGeom>
        </p:spPr>
      </p:pic>
    </p:spTree>
    <p:extLst>
      <p:ext uri="{BB962C8B-B14F-4D97-AF65-F5344CB8AC3E}">
        <p14:creationId xmlns:p14="http://schemas.microsoft.com/office/powerpoint/2010/main" val="3825830462"/>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with partner logo locat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F78D82D-DDA2-4D9F-EE6C-4C6F821A6C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022673"/>
            <a:ext cx="12220406" cy="2002674"/>
          </a:xfrm>
          <a:prstGeom prst="rect">
            <a:avLst/>
          </a:prstGeom>
        </p:spPr>
      </p:pic>
      <p:sp>
        <p:nvSpPr>
          <p:cNvPr id="9" name="Rectangle 8">
            <a:extLst>
              <a:ext uri="{FF2B5EF4-FFF2-40B4-BE49-F238E27FC236}">
                <a16:creationId xmlns:a16="http://schemas.microsoft.com/office/drawing/2014/main" id="{F4420119-6514-0122-6BD1-3A640E69BC34}"/>
              </a:ext>
            </a:extLst>
          </p:cNvPr>
          <p:cNvSpPr/>
          <p:nvPr userDrawn="1"/>
        </p:nvSpPr>
        <p:spPr>
          <a:xfrm>
            <a:off x="-7434" y="5953750"/>
            <a:ext cx="122072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1D04934-6A93-8097-3ABF-EB045BA96587}"/>
              </a:ext>
            </a:extLst>
          </p:cNvPr>
          <p:cNvPicPr>
            <a:picLocks noChangeAspect="1"/>
          </p:cNvPicPr>
          <p:nvPr userDrawn="1"/>
        </p:nvPicPr>
        <p:blipFill>
          <a:blip r:embed="rId4"/>
          <a:stretch>
            <a:fillRect/>
          </a:stretch>
        </p:blipFill>
        <p:spPr>
          <a:xfrm>
            <a:off x="620284" y="6052556"/>
            <a:ext cx="2108810" cy="584235"/>
          </a:xfrm>
          <a:prstGeom prst="rect">
            <a:avLst/>
          </a:prstGeom>
        </p:spPr>
      </p:pic>
      <p:cxnSp>
        <p:nvCxnSpPr>
          <p:cNvPr id="31" name="Straight Connector 30">
            <a:extLst>
              <a:ext uri="{FF2B5EF4-FFF2-40B4-BE49-F238E27FC236}">
                <a16:creationId xmlns:a16="http://schemas.microsoft.com/office/drawing/2014/main" id="{1B1CC2D5-A10C-AC94-9C07-3D83C3A61EAE}"/>
              </a:ext>
            </a:extLst>
          </p:cNvPr>
          <p:cNvCxnSpPr/>
          <p:nvPr userDrawn="1"/>
        </p:nvCxnSpPr>
        <p:spPr>
          <a:xfrm>
            <a:off x="3735070" y="6175990"/>
            <a:ext cx="0" cy="485015"/>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0996F1A1-9884-F924-E3DD-C26126DE8DC0}"/>
              </a:ext>
            </a:extLst>
          </p:cNvPr>
          <p:cNvPicPr>
            <a:picLocks noChangeAspect="1"/>
          </p:cNvPicPr>
          <p:nvPr userDrawn="1"/>
        </p:nvPicPr>
        <p:blipFill>
          <a:blip r:embed="rId5"/>
          <a:stretch>
            <a:fillRect/>
          </a:stretch>
        </p:blipFill>
        <p:spPr>
          <a:xfrm>
            <a:off x="4853680" y="6260924"/>
            <a:ext cx="1508760" cy="318966"/>
          </a:xfrm>
          <a:prstGeom prst="rect">
            <a:avLst/>
          </a:prstGeom>
        </p:spPr>
      </p:pic>
      <p:pic>
        <p:nvPicPr>
          <p:cNvPr id="37" name="Picture 36">
            <a:extLst>
              <a:ext uri="{FF2B5EF4-FFF2-40B4-BE49-F238E27FC236}">
                <a16:creationId xmlns:a16="http://schemas.microsoft.com/office/drawing/2014/main" id="{9EC78EF8-893F-A3D3-70AF-581C715297FD}"/>
              </a:ext>
            </a:extLst>
          </p:cNvPr>
          <p:cNvPicPr>
            <a:picLocks noChangeAspect="1"/>
          </p:cNvPicPr>
          <p:nvPr userDrawn="1"/>
        </p:nvPicPr>
        <p:blipFill>
          <a:blip r:embed="rId6"/>
          <a:stretch>
            <a:fillRect/>
          </a:stretch>
        </p:blipFill>
        <p:spPr>
          <a:xfrm>
            <a:off x="7371578" y="6174932"/>
            <a:ext cx="1475652" cy="475488"/>
          </a:xfrm>
          <a:prstGeom prst="rect">
            <a:avLst/>
          </a:prstGeom>
        </p:spPr>
      </p:pic>
      <p:sp>
        <p:nvSpPr>
          <p:cNvPr id="3" name="Subtitle 2"/>
          <p:cNvSpPr>
            <a:spLocks noGrp="1"/>
          </p:cNvSpPr>
          <p:nvPr>
            <p:ph type="subTitle" idx="1" hasCustomPrompt="1"/>
          </p:nvPr>
        </p:nvSpPr>
        <p:spPr>
          <a:xfrm>
            <a:off x="612648" y="4239836"/>
            <a:ext cx="3072544" cy="743532"/>
          </a:xfrm>
        </p:spPr>
        <p:txBody>
          <a:bodyPr anchor="t" anchorCtr="0">
            <a:noAutofit/>
          </a:bodyPr>
          <a:lstStyle>
            <a:lvl1pPr marL="0" indent="0" algn="l">
              <a:lnSpc>
                <a:spcPct val="100000"/>
              </a:lnSpc>
              <a:spcBef>
                <a:spcPts val="0"/>
              </a:spcBef>
              <a:buNone/>
              <a:defRPr sz="1600" b="0" i="0" baseline="0">
                <a:solidFill>
                  <a:schemeClr val="bg1"/>
                </a:solidFill>
                <a:latin typeface="Calibri Light" panose="020F0302020204030204" pitchFamily="34"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Organization name</a:t>
            </a:r>
          </a:p>
        </p:txBody>
      </p:sp>
      <p:sp>
        <p:nvSpPr>
          <p:cNvPr id="49" name="Text Placeholder 48">
            <a:extLst>
              <a:ext uri="{FF2B5EF4-FFF2-40B4-BE49-F238E27FC236}">
                <a16:creationId xmlns:a16="http://schemas.microsoft.com/office/drawing/2014/main" id="{F11B05A3-3A92-E968-7DC7-B109E0AC0DD0}"/>
              </a:ext>
            </a:extLst>
          </p:cNvPr>
          <p:cNvSpPr>
            <a:spLocks noGrp="1"/>
          </p:cNvSpPr>
          <p:nvPr>
            <p:ph type="body" sz="quarter" idx="13" hasCustomPrompt="1"/>
          </p:nvPr>
        </p:nvSpPr>
        <p:spPr>
          <a:xfrm>
            <a:off x="3685192" y="4240598"/>
            <a:ext cx="3209773" cy="742950"/>
          </a:xfrm>
        </p:spPr>
        <p:txBody>
          <a:bodyPr/>
          <a:lstStyle>
            <a:lvl1pPr marL="0" indent="0">
              <a:lnSpc>
                <a:spcPct val="100000"/>
              </a:lnSpc>
              <a:spcBef>
                <a:spcPts val="0"/>
              </a:spcBef>
              <a:buNone/>
              <a:defRPr sz="1600" baseline="0">
                <a:solidFill>
                  <a:schemeClr val="bg1"/>
                </a:solidFill>
                <a:latin typeface="Calibri Light" panose="020F0302020204030204" pitchFamily="34" charset="0"/>
                <a:cs typeface="Calibri" panose="020F0502020204030204" pitchFamily="34" charset="0"/>
              </a:defRPr>
            </a:lvl1pPr>
          </a:lstStyle>
          <a:p>
            <a:pPr lvl="0"/>
            <a:r>
              <a:rPr lang="en-US" dirty="0"/>
              <a:t>Presenter name</a:t>
            </a:r>
          </a:p>
          <a:p>
            <a:pPr lvl="0"/>
            <a:r>
              <a:rPr lang="en-US" dirty="0"/>
              <a:t>Organization name</a:t>
            </a:r>
          </a:p>
        </p:txBody>
      </p:sp>
      <p:sp>
        <p:nvSpPr>
          <p:cNvPr id="52" name="Content Placeholder 51">
            <a:extLst>
              <a:ext uri="{FF2B5EF4-FFF2-40B4-BE49-F238E27FC236}">
                <a16:creationId xmlns:a16="http://schemas.microsoft.com/office/drawing/2014/main" id="{49ECD9BD-0504-857C-1171-C13EB2805C8D}"/>
              </a:ext>
            </a:extLst>
          </p:cNvPr>
          <p:cNvSpPr>
            <a:spLocks noGrp="1"/>
          </p:cNvSpPr>
          <p:nvPr>
            <p:ph sz="quarter" idx="14" hasCustomPrompt="1"/>
          </p:nvPr>
        </p:nvSpPr>
        <p:spPr>
          <a:xfrm>
            <a:off x="623369" y="744397"/>
            <a:ext cx="5965276" cy="1772508"/>
          </a:xfrm>
        </p:spPr>
        <p:txBody>
          <a:bodyPr/>
          <a:lstStyle>
            <a:lvl1pPr marL="0" indent="0">
              <a:lnSpc>
                <a:spcPct val="90000"/>
              </a:lnSpc>
              <a:spcBef>
                <a:spcPts val="0"/>
              </a:spcBef>
              <a:buNone/>
              <a:defRPr sz="3500" b="0" i="0" baseline="0">
                <a:solidFill>
                  <a:schemeClr val="bg1"/>
                </a:solidFill>
                <a:latin typeface="Arial" panose="020B0604020202020204" pitchFamily="34" charset="0"/>
              </a:defRPr>
            </a:lvl1pPr>
          </a:lstStyle>
          <a:p>
            <a:pPr lvl="0"/>
            <a:r>
              <a:rPr lang="en-US" dirty="0"/>
              <a:t>Thank you!</a:t>
            </a:r>
          </a:p>
        </p:txBody>
      </p:sp>
      <p:pic>
        <p:nvPicPr>
          <p:cNvPr id="4" name="Graphic 3">
            <a:extLst>
              <a:ext uri="{FF2B5EF4-FFF2-40B4-BE49-F238E27FC236}">
                <a16:creationId xmlns:a16="http://schemas.microsoft.com/office/drawing/2014/main" id="{D49CE961-2301-D05F-8F5C-79025164DC45}"/>
              </a:ext>
            </a:extLst>
          </p:cNvPr>
          <p:cNvPicPr>
            <a:picLocks/>
          </p:cNvPicPr>
          <p:nvPr userDrawn="1"/>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t="-3210" b="1960"/>
          <a:stretch/>
        </p:blipFill>
        <p:spPr>
          <a:xfrm>
            <a:off x="7461538" y="744397"/>
            <a:ext cx="4107094" cy="5209353"/>
          </a:xfrm>
          <a:prstGeom prst="rect">
            <a:avLst/>
          </a:prstGeom>
        </p:spPr>
      </p:pic>
    </p:spTree>
    <p:extLst>
      <p:ext uri="{BB962C8B-B14F-4D97-AF65-F5344CB8AC3E}">
        <p14:creationId xmlns:p14="http://schemas.microsoft.com/office/powerpoint/2010/main" val="1219420471"/>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 photo: NO partner logo">
    <p:bg>
      <p:bgPr>
        <a:solidFill>
          <a:schemeClr val="accent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6A8763A0-84A8-A09E-0333-E62F15CD53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022673"/>
            <a:ext cx="12220406" cy="2002674"/>
          </a:xfrm>
          <a:prstGeom prst="rect">
            <a:avLst/>
          </a:prstGeom>
        </p:spPr>
      </p:pic>
      <p:sp>
        <p:nvSpPr>
          <p:cNvPr id="56" name="Rectangle 55">
            <a:extLst>
              <a:ext uri="{FF2B5EF4-FFF2-40B4-BE49-F238E27FC236}">
                <a16:creationId xmlns:a16="http://schemas.microsoft.com/office/drawing/2014/main" id="{A1D06DDA-5EA8-593E-45FB-31B42F741E0F}"/>
              </a:ext>
            </a:extLst>
          </p:cNvPr>
          <p:cNvSpPr/>
          <p:nvPr userDrawn="1"/>
        </p:nvSpPr>
        <p:spPr>
          <a:xfrm>
            <a:off x="-7434" y="5953750"/>
            <a:ext cx="122072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1D04934-6A93-8097-3ABF-EB045BA96587}"/>
              </a:ext>
            </a:extLst>
          </p:cNvPr>
          <p:cNvPicPr>
            <a:picLocks noChangeAspect="1"/>
          </p:cNvPicPr>
          <p:nvPr userDrawn="1"/>
        </p:nvPicPr>
        <p:blipFill>
          <a:blip r:embed="rId4"/>
          <a:stretch>
            <a:fillRect/>
          </a:stretch>
        </p:blipFill>
        <p:spPr>
          <a:xfrm>
            <a:off x="620284" y="6052556"/>
            <a:ext cx="2108810" cy="584235"/>
          </a:xfrm>
          <a:prstGeom prst="rect">
            <a:avLst/>
          </a:prstGeom>
        </p:spPr>
      </p:pic>
      <p:sp>
        <p:nvSpPr>
          <p:cNvPr id="40" name="Text Placeholder 39">
            <a:extLst>
              <a:ext uri="{FF2B5EF4-FFF2-40B4-BE49-F238E27FC236}">
                <a16:creationId xmlns:a16="http://schemas.microsoft.com/office/drawing/2014/main" id="{E68C7428-1F70-49CE-C9F5-7772FA300D8D}"/>
              </a:ext>
            </a:extLst>
          </p:cNvPr>
          <p:cNvSpPr>
            <a:spLocks noGrp="1"/>
          </p:cNvSpPr>
          <p:nvPr>
            <p:ph type="body" sz="quarter" idx="11" hasCustomPrompt="1"/>
          </p:nvPr>
        </p:nvSpPr>
        <p:spPr>
          <a:xfrm>
            <a:off x="620285" y="2748424"/>
            <a:ext cx="5522597" cy="890587"/>
          </a:xfrm>
        </p:spPr>
        <p:txBody>
          <a:bodyPr/>
          <a:lstStyle>
            <a:lvl1pPr marL="0" indent="0">
              <a:lnSpc>
                <a:spcPct val="90000"/>
              </a:lnSpc>
              <a:spcBef>
                <a:spcPts val="0"/>
              </a:spcBef>
              <a:buNone/>
              <a:defRPr sz="2500" b="0" i="0" baseline="0">
                <a:solidFill>
                  <a:srgbClr val="5A98CA"/>
                </a:solidFill>
                <a:latin typeface="Calibri" panose="020F0502020204030204" pitchFamily="34" charset="0"/>
                <a:cs typeface="Calibri Light" panose="020F0302020204030204" pitchFamily="34" charset="0"/>
              </a:defRPr>
            </a:lvl1pPr>
          </a:lstStyle>
          <a:p>
            <a:pPr lvl="0"/>
            <a:r>
              <a:rPr lang="en-US" dirty="0"/>
              <a:t>Option for one or two-line </a:t>
            </a:r>
            <a:br>
              <a:rPr lang="en-US" dirty="0"/>
            </a:br>
            <a:r>
              <a:rPr lang="en-US" dirty="0"/>
              <a:t>subtitle</a:t>
            </a:r>
          </a:p>
        </p:txBody>
      </p:sp>
      <p:sp>
        <p:nvSpPr>
          <p:cNvPr id="3" name="Subtitle 2"/>
          <p:cNvSpPr>
            <a:spLocks noGrp="1"/>
          </p:cNvSpPr>
          <p:nvPr>
            <p:ph type="subTitle" idx="1" hasCustomPrompt="1"/>
          </p:nvPr>
        </p:nvSpPr>
        <p:spPr>
          <a:xfrm>
            <a:off x="612648" y="4239836"/>
            <a:ext cx="3072544" cy="743532"/>
          </a:xfrm>
        </p:spPr>
        <p:txBody>
          <a:bodyPr anchor="t" anchorCtr="0">
            <a:noAutofit/>
          </a:bodyPr>
          <a:lstStyle>
            <a:lvl1pPr marL="0" indent="0" algn="l">
              <a:lnSpc>
                <a:spcPct val="100000"/>
              </a:lnSpc>
              <a:spcBef>
                <a:spcPts val="0"/>
              </a:spcBef>
              <a:buNone/>
              <a:defRPr sz="1600" b="0" i="0" baseline="0">
                <a:solidFill>
                  <a:schemeClr val="bg1"/>
                </a:solidFill>
                <a:latin typeface="Calibri Light" panose="020F0302020204030204" pitchFamily="34"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pPr lvl="0"/>
            <a:r>
              <a:rPr lang="en-US" dirty="0"/>
              <a:t>Organization name</a:t>
            </a:r>
          </a:p>
        </p:txBody>
      </p:sp>
      <p:sp>
        <p:nvSpPr>
          <p:cNvPr id="45" name="Text Placeholder 44">
            <a:extLst>
              <a:ext uri="{FF2B5EF4-FFF2-40B4-BE49-F238E27FC236}">
                <a16:creationId xmlns:a16="http://schemas.microsoft.com/office/drawing/2014/main" id="{6ACEF086-1B04-4EE9-678C-7190B2E4B0D7}"/>
              </a:ext>
            </a:extLst>
          </p:cNvPr>
          <p:cNvSpPr>
            <a:spLocks noGrp="1"/>
          </p:cNvSpPr>
          <p:nvPr>
            <p:ph type="body" sz="quarter" idx="12" hasCustomPrompt="1"/>
          </p:nvPr>
        </p:nvSpPr>
        <p:spPr>
          <a:xfrm>
            <a:off x="620284" y="5130236"/>
            <a:ext cx="3286125" cy="522288"/>
          </a:xfrm>
        </p:spPr>
        <p:txBody>
          <a:bodyPr/>
          <a:lstStyle>
            <a:lvl1pPr marL="0" indent="0">
              <a:buNone/>
              <a:defRPr sz="1400" b="0" i="0" baseline="0">
                <a:solidFill>
                  <a:schemeClr val="bg1"/>
                </a:solidFill>
                <a:latin typeface="Calibri Light" panose="020F0302020204030204" pitchFamily="34" charset="0"/>
                <a:cs typeface="Calibri Light" panose="020F0302020204030204" pitchFamily="34" charset="0"/>
              </a:defRPr>
            </a:lvl1pPr>
          </a:lstStyle>
          <a:p>
            <a:pPr lvl="0"/>
            <a:r>
              <a:rPr lang="en-US" dirty="0"/>
              <a:t>Date</a:t>
            </a:r>
          </a:p>
        </p:txBody>
      </p:sp>
      <p:sp>
        <p:nvSpPr>
          <p:cNvPr id="49" name="Text Placeholder 48">
            <a:extLst>
              <a:ext uri="{FF2B5EF4-FFF2-40B4-BE49-F238E27FC236}">
                <a16:creationId xmlns:a16="http://schemas.microsoft.com/office/drawing/2014/main" id="{F11B05A3-3A92-E968-7DC7-B109E0AC0DD0}"/>
              </a:ext>
            </a:extLst>
          </p:cNvPr>
          <p:cNvSpPr>
            <a:spLocks noGrp="1"/>
          </p:cNvSpPr>
          <p:nvPr>
            <p:ph type="body" sz="quarter" idx="13" hasCustomPrompt="1"/>
          </p:nvPr>
        </p:nvSpPr>
        <p:spPr>
          <a:xfrm>
            <a:off x="3685192" y="4240598"/>
            <a:ext cx="3430503" cy="742950"/>
          </a:xfrm>
        </p:spPr>
        <p:txBody>
          <a:bodyPr/>
          <a:lstStyle>
            <a:lvl1pPr marL="0" indent="0">
              <a:lnSpc>
                <a:spcPct val="100000"/>
              </a:lnSpc>
              <a:spcBef>
                <a:spcPts val="0"/>
              </a:spcBef>
              <a:buNone/>
              <a:defRPr sz="1600" baseline="0">
                <a:solidFill>
                  <a:schemeClr val="bg1"/>
                </a:solidFill>
                <a:latin typeface="Calibri Light" panose="020F0302020204030204" pitchFamily="34" charset="0"/>
                <a:cs typeface="Calibri" panose="020F0502020204030204" pitchFamily="34" charset="0"/>
              </a:defRPr>
            </a:lvl1pPr>
          </a:lstStyle>
          <a:p>
            <a:pPr lvl="0"/>
            <a:r>
              <a:rPr lang="en-US" dirty="0"/>
              <a:t>Presenter name</a:t>
            </a:r>
          </a:p>
          <a:p>
            <a:pPr lvl="0"/>
            <a:r>
              <a:rPr lang="en-US" dirty="0"/>
              <a:t>Organization name</a:t>
            </a:r>
          </a:p>
        </p:txBody>
      </p:sp>
      <p:sp>
        <p:nvSpPr>
          <p:cNvPr id="52" name="Content Placeholder 51">
            <a:extLst>
              <a:ext uri="{FF2B5EF4-FFF2-40B4-BE49-F238E27FC236}">
                <a16:creationId xmlns:a16="http://schemas.microsoft.com/office/drawing/2014/main" id="{49ECD9BD-0504-857C-1171-C13EB2805C8D}"/>
              </a:ext>
            </a:extLst>
          </p:cNvPr>
          <p:cNvSpPr>
            <a:spLocks noGrp="1"/>
          </p:cNvSpPr>
          <p:nvPr>
            <p:ph sz="quarter" idx="14" hasCustomPrompt="1"/>
          </p:nvPr>
        </p:nvSpPr>
        <p:spPr>
          <a:xfrm>
            <a:off x="623368" y="751830"/>
            <a:ext cx="5522597" cy="1712231"/>
          </a:xfrm>
        </p:spPr>
        <p:txBody>
          <a:bodyPr/>
          <a:lstStyle>
            <a:lvl1pPr marL="0" indent="0">
              <a:lnSpc>
                <a:spcPct val="90000"/>
              </a:lnSpc>
              <a:spcBef>
                <a:spcPts val="0"/>
              </a:spcBef>
              <a:buNone/>
              <a:defRPr sz="3500" b="0" i="0" baseline="0">
                <a:solidFill>
                  <a:schemeClr val="bg1"/>
                </a:solidFill>
                <a:latin typeface="Arial" panose="020B0604020202020204" pitchFamily="34" charset="0"/>
              </a:defRPr>
            </a:lvl1pPr>
          </a:lstStyle>
          <a:p>
            <a:pPr lvl="0"/>
            <a:r>
              <a:rPr lang="en-US" dirty="0"/>
              <a:t>The title of your presentation can be up </a:t>
            </a:r>
            <a:br>
              <a:rPr lang="en-US" dirty="0"/>
            </a:br>
            <a:r>
              <a:rPr lang="en-US" dirty="0"/>
              <a:t>to three lines in length</a:t>
            </a:r>
          </a:p>
        </p:txBody>
      </p:sp>
      <p:pic>
        <p:nvPicPr>
          <p:cNvPr id="7" name="Picture 6" descr="Shape, circle&#10;&#10;Description automatically generated">
            <a:extLst>
              <a:ext uri="{FF2B5EF4-FFF2-40B4-BE49-F238E27FC236}">
                <a16:creationId xmlns:a16="http://schemas.microsoft.com/office/drawing/2014/main" id="{E8BB6391-7E07-A42A-B070-E96996F07EA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20411616" flipH="1">
            <a:off x="7035771" y="292651"/>
            <a:ext cx="2418138" cy="5674191"/>
          </a:xfrm>
          <a:prstGeom prst="rect">
            <a:avLst/>
          </a:prstGeom>
        </p:spPr>
      </p:pic>
      <p:pic>
        <p:nvPicPr>
          <p:cNvPr id="5" name="Picture 4">
            <a:extLst>
              <a:ext uri="{FF2B5EF4-FFF2-40B4-BE49-F238E27FC236}">
                <a16:creationId xmlns:a16="http://schemas.microsoft.com/office/drawing/2014/main" id="{368888CD-01B2-4797-6F87-3E20C5F4DC5F}"/>
              </a:ext>
            </a:extLst>
          </p:cNvPr>
          <p:cNvPicPr>
            <a:picLocks noChangeAspect="1"/>
          </p:cNvPicPr>
          <p:nvPr userDrawn="1"/>
        </p:nvPicPr>
        <p:blipFill>
          <a:blip r:embed="rId6"/>
          <a:stretch>
            <a:fillRect/>
          </a:stretch>
        </p:blipFill>
        <p:spPr>
          <a:xfrm>
            <a:off x="7332904" y="6260924"/>
            <a:ext cx="1508760" cy="318966"/>
          </a:xfrm>
          <a:prstGeom prst="rect">
            <a:avLst/>
          </a:prstGeom>
        </p:spPr>
      </p:pic>
      <p:pic>
        <p:nvPicPr>
          <p:cNvPr id="6" name="Picture 5">
            <a:extLst>
              <a:ext uri="{FF2B5EF4-FFF2-40B4-BE49-F238E27FC236}">
                <a16:creationId xmlns:a16="http://schemas.microsoft.com/office/drawing/2014/main" id="{06659A85-BE83-AE5A-1B1F-E6BFD9BD1374}"/>
              </a:ext>
            </a:extLst>
          </p:cNvPr>
          <p:cNvPicPr>
            <a:picLocks noChangeAspect="1"/>
          </p:cNvPicPr>
          <p:nvPr userDrawn="1"/>
        </p:nvPicPr>
        <p:blipFill>
          <a:blip r:embed="rId7"/>
          <a:stretch>
            <a:fillRect/>
          </a:stretch>
        </p:blipFill>
        <p:spPr>
          <a:xfrm>
            <a:off x="9850802" y="6174932"/>
            <a:ext cx="1475652" cy="475488"/>
          </a:xfrm>
          <a:prstGeom prst="rect">
            <a:avLst/>
          </a:prstGeom>
        </p:spPr>
      </p:pic>
    </p:spTree>
    <p:extLst>
      <p:ext uri="{BB962C8B-B14F-4D97-AF65-F5344CB8AC3E}">
        <p14:creationId xmlns:p14="http://schemas.microsoft.com/office/powerpoint/2010/main" val="1933645642"/>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 leaf: NO partner logo">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F78D82D-DDA2-4D9F-EE6C-4C6F821A6C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 y="4022673"/>
            <a:ext cx="12220406" cy="2002674"/>
          </a:xfrm>
          <a:prstGeom prst="rect">
            <a:avLst/>
          </a:prstGeom>
        </p:spPr>
      </p:pic>
      <p:sp>
        <p:nvSpPr>
          <p:cNvPr id="9" name="Rectangle 8">
            <a:extLst>
              <a:ext uri="{FF2B5EF4-FFF2-40B4-BE49-F238E27FC236}">
                <a16:creationId xmlns:a16="http://schemas.microsoft.com/office/drawing/2014/main" id="{F4420119-6514-0122-6BD1-3A640E69BC34}"/>
              </a:ext>
            </a:extLst>
          </p:cNvPr>
          <p:cNvSpPr/>
          <p:nvPr userDrawn="1"/>
        </p:nvSpPr>
        <p:spPr>
          <a:xfrm>
            <a:off x="-7434" y="5953750"/>
            <a:ext cx="122072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1D04934-6A93-8097-3ABF-EB045BA96587}"/>
              </a:ext>
            </a:extLst>
          </p:cNvPr>
          <p:cNvPicPr>
            <a:picLocks noChangeAspect="1"/>
          </p:cNvPicPr>
          <p:nvPr userDrawn="1"/>
        </p:nvPicPr>
        <p:blipFill>
          <a:blip r:embed="rId4"/>
          <a:stretch>
            <a:fillRect/>
          </a:stretch>
        </p:blipFill>
        <p:spPr>
          <a:xfrm>
            <a:off x="620284" y="6052556"/>
            <a:ext cx="2108810" cy="584235"/>
          </a:xfrm>
          <a:prstGeom prst="rect">
            <a:avLst/>
          </a:prstGeom>
        </p:spPr>
      </p:pic>
      <p:sp>
        <p:nvSpPr>
          <p:cNvPr id="40" name="Text Placeholder 39">
            <a:extLst>
              <a:ext uri="{FF2B5EF4-FFF2-40B4-BE49-F238E27FC236}">
                <a16:creationId xmlns:a16="http://schemas.microsoft.com/office/drawing/2014/main" id="{E68C7428-1F70-49CE-C9F5-7772FA300D8D}"/>
              </a:ext>
            </a:extLst>
          </p:cNvPr>
          <p:cNvSpPr>
            <a:spLocks noGrp="1"/>
          </p:cNvSpPr>
          <p:nvPr>
            <p:ph type="body" sz="quarter" idx="11" hasCustomPrompt="1"/>
          </p:nvPr>
        </p:nvSpPr>
        <p:spPr>
          <a:xfrm>
            <a:off x="620285" y="2753220"/>
            <a:ext cx="5472631" cy="890587"/>
          </a:xfrm>
        </p:spPr>
        <p:txBody>
          <a:bodyPr/>
          <a:lstStyle>
            <a:lvl1pPr marL="0" indent="0">
              <a:lnSpc>
                <a:spcPct val="90000"/>
              </a:lnSpc>
              <a:spcBef>
                <a:spcPts val="0"/>
              </a:spcBef>
              <a:buNone/>
              <a:defRPr sz="2500" b="0" i="0" baseline="0">
                <a:solidFill>
                  <a:srgbClr val="5A98CA"/>
                </a:solidFill>
                <a:latin typeface="Calibri" panose="020F0502020204030204" pitchFamily="34" charset="0"/>
                <a:cs typeface="Calibri Light" panose="020F0302020204030204" pitchFamily="34" charset="0"/>
              </a:defRPr>
            </a:lvl1pPr>
          </a:lstStyle>
          <a:p>
            <a:pPr lvl="0"/>
            <a:r>
              <a:rPr lang="en-US" dirty="0"/>
              <a:t>Option for one or two-line </a:t>
            </a:r>
            <a:br>
              <a:rPr lang="en-US" dirty="0"/>
            </a:br>
            <a:r>
              <a:rPr lang="en-US" dirty="0"/>
              <a:t>subtitle</a:t>
            </a:r>
          </a:p>
        </p:txBody>
      </p:sp>
      <p:sp>
        <p:nvSpPr>
          <p:cNvPr id="3" name="Subtitle 2"/>
          <p:cNvSpPr>
            <a:spLocks noGrp="1"/>
          </p:cNvSpPr>
          <p:nvPr>
            <p:ph type="subTitle" idx="1" hasCustomPrompt="1"/>
          </p:nvPr>
        </p:nvSpPr>
        <p:spPr>
          <a:xfrm>
            <a:off x="612648" y="4239836"/>
            <a:ext cx="3072544" cy="743532"/>
          </a:xfrm>
        </p:spPr>
        <p:txBody>
          <a:bodyPr anchor="t" anchorCtr="0">
            <a:noAutofit/>
          </a:bodyPr>
          <a:lstStyle>
            <a:lvl1pPr marL="0" indent="0" algn="l">
              <a:lnSpc>
                <a:spcPct val="100000"/>
              </a:lnSpc>
              <a:spcBef>
                <a:spcPts val="0"/>
              </a:spcBef>
              <a:buNone/>
              <a:defRPr sz="1600" b="0" i="0" baseline="0">
                <a:solidFill>
                  <a:schemeClr val="bg1"/>
                </a:solidFill>
                <a:latin typeface="Calibri Light" panose="020F0302020204030204" pitchFamily="34"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pPr lvl="0"/>
            <a:r>
              <a:rPr lang="en-US" dirty="0"/>
              <a:t>Organization name</a:t>
            </a:r>
          </a:p>
        </p:txBody>
      </p:sp>
      <p:sp>
        <p:nvSpPr>
          <p:cNvPr id="45" name="Text Placeholder 44">
            <a:extLst>
              <a:ext uri="{FF2B5EF4-FFF2-40B4-BE49-F238E27FC236}">
                <a16:creationId xmlns:a16="http://schemas.microsoft.com/office/drawing/2014/main" id="{6ACEF086-1B04-4EE9-678C-7190B2E4B0D7}"/>
              </a:ext>
            </a:extLst>
          </p:cNvPr>
          <p:cNvSpPr>
            <a:spLocks noGrp="1"/>
          </p:cNvSpPr>
          <p:nvPr>
            <p:ph type="body" sz="quarter" idx="12" hasCustomPrompt="1"/>
          </p:nvPr>
        </p:nvSpPr>
        <p:spPr>
          <a:xfrm>
            <a:off x="620284" y="5130236"/>
            <a:ext cx="3286125" cy="522288"/>
          </a:xfrm>
        </p:spPr>
        <p:txBody>
          <a:bodyPr/>
          <a:lstStyle>
            <a:lvl1pPr marL="0" indent="0">
              <a:buNone/>
              <a:defRPr sz="1400" b="0" i="0" baseline="0">
                <a:solidFill>
                  <a:schemeClr val="bg1"/>
                </a:solidFill>
                <a:latin typeface="Calibri Light" panose="020F0302020204030204" pitchFamily="34" charset="0"/>
                <a:cs typeface="Calibri Light" panose="020F0302020204030204" pitchFamily="34" charset="0"/>
              </a:defRPr>
            </a:lvl1pPr>
          </a:lstStyle>
          <a:p>
            <a:pPr lvl="0"/>
            <a:r>
              <a:rPr lang="en-US" dirty="0"/>
              <a:t>Date</a:t>
            </a:r>
          </a:p>
        </p:txBody>
      </p:sp>
      <p:sp>
        <p:nvSpPr>
          <p:cNvPr id="49" name="Text Placeholder 48">
            <a:extLst>
              <a:ext uri="{FF2B5EF4-FFF2-40B4-BE49-F238E27FC236}">
                <a16:creationId xmlns:a16="http://schemas.microsoft.com/office/drawing/2014/main" id="{F11B05A3-3A92-E968-7DC7-B109E0AC0DD0}"/>
              </a:ext>
            </a:extLst>
          </p:cNvPr>
          <p:cNvSpPr>
            <a:spLocks noGrp="1"/>
          </p:cNvSpPr>
          <p:nvPr>
            <p:ph type="body" sz="quarter" idx="13" hasCustomPrompt="1"/>
          </p:nvPr>
        </p:nvSpPr>
        <p:spPr>
          <a:xfrm>
            <a:off x="3685192" y="4240598"/>
            <a:ext cx="3209773" cy="742950"/>
          </a:xfrm>
        </p:spPr>
        <p:txBody>
          <a:bodyPr/>
          <a:lstStyle>
            <a:lvl1pPr marL="0" indent="0">
              <a:lnSpc>
                <a:spcPct val="100000"/>
              </a:lnSpc>
              <a:spcBef>
                <a:spcPts val="0"/>
              </a:spcBef>
              <a:buNone/>
              <a:defRPr sz="1600" baseline="0">
                <a:solidFill>
                  <a:schemeClr val="bg1"/>
                </a:solidFill>
                <a:latin typeface="Calibri Light" panose="020F0302020204030204" pitchFamily="34" charset="0"/>
                <a:cs typeface="Calibri" panose="020F0502020204030204" pitchFamily="34" charset="0"/>
              </a:defRPr>
            </a:lvl1pPr>
          </a:lstStyle>
          <a:p>
            <a:pPr lvl="0"/>
            <a:r>
              <a:rPr lang="en-US" dirty="0"/>
              <a:t>Presenter name</a:t>
            </a:r>
          </a:p>
          <a:p>
            <a:pPr lvl="0"/>
            <a:r>
              <a:rPr lang="en-US" dirty="0"/>
              <a:t>Organization name</a:t>
            </a:r>
          </a:p>
        </p:txBody>
      </p:sp>
      <p:sp>
        <p:nvSpPr>
          <p:cNvPr id="52" name="Content Placeholder 51">
            <a:extLst>
              <a:ext uri="{FF2B5EF4-FFF2-40B4-BE49-F238E27FC236}">
                <a16:creationId xmlns:a16="http://schemas.microsoft.com/office/drawing/2014/main" id="{49ECD9BD-0504-857C-1171-C13EB2805C8D}"/>
              </a:ext>
            </a:extLst>
          </p:cNvPr>
          <p:cNvSpPr>
            <a:spLocks noGrp="1"/>
          </p:cNvSpPr>
          <p:nvPr>
            <p:ph sz="quarter" idx="14" hasCustomPrompt="1"/>
          </p:nvPr>
        </p:nvSpPr>
        <p:spPr>
          <a:xfrm>
            <a:off x="623369" y="754229"/>
            <a:ext cx="5472631" cy="1772508"/>
          </a:xfrm>
        </p:spPr>
        <p:txBody>
          <a:bodyPr/>
          <a:lstStyle>
            <a:lvl1pPr marL="0" indent="0">
              <a:lnSpc>
                <a:spcPct val="90000"/>
              </a:lnSpc>
              <a:spcBef>
                <a:spcPts val="0"/>
              </a:spcBef>
              <a:buNone/>
              <a:defRPr sz="3500" b="0" i="0" baseline="0">
                <a:solidFill>
                  <a:schemeClr val="bg1"/>
                </a:solidFill>
                <a:latin typeface="Arial" panose="020B0604020202020204" pitchFamily="34" charset="0"/>
              </a:defRPr>
            </a:lvl1pPr>
          </a:lstStyle>
          <a:p>
            <a:pPr lvl="0"/>
            <a:r>
              <a:rPr lang="en-US" dirty="0"/>
              <a:t>The title of your presentation can be up </a:t>
            </a:r>
          </a:p>
          <a:p>
            <a:pPr lvl="0"/>
            <a:r>
              <a:rPr lang="en-US" dirty="0"/>
              <a:t>to three lines in length</a:t>
            </a:r>
          </a:p>
        </p:txBody>
      </p:sp>
      <p:pic>
        <p:nvPicPr>
          <p:cNvPr id="7" name="Graphic 6">
            <a:extLst>
              <a:ext uri="{FF2B5EF4-FFF2-40B4-BE49-F238E27FC236}">
                <a16:creationId xmlns:a16="http://schemas.microsoft.com/office/drawing/2014/main" id="{FDD8A1E1-0650-BE40-212D-E098B99B01AA}"/>
              </a:ext>
            </a:extLst>
          </p:cNvPr>
          <p:cNvPicPr>
            <a:picLocks/>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t="2858" b="1960"/>
          <a:stretch/>
        </p:blipFill>
        <p:spPr>
          <a:xfrm>
            <a:off x="6991607" y="0"/>
            <a:ext cx="4993269" cy="5953750"/>
          </a:xfrm>
          <a:prstGeom prst="rect">
            <a:avLst/>
          </a:prstGeom>
        </p:spPr>
      </p:pic>
      <p:pic>
        <p:nvPicPr>
          <p:cNvPr id="2" name="Picture 1">
            <a:extLst>
              <a:ext uri="{FF2B5EF4-FFF2-40B4-BE49-F238E27FC236}">
                <a16:creationId xmlns:a16="http://schemas.microsoft.com/office/drawing/2014/main" id="{4007D049-1FEC-E7FB-A2CB-FDBB3B034A40}"/>
              </a:ext>
            </a:extLst>
          </p:cNvPr>
          <p:cNvPicPr>
            <a:picLocks noChangeAspect="1"/>
          </p:cNvPicPr>
          <p:nvPr userDrawn="1"/>
        </p:nvPicPr>
        <p:blipFill>
          <a:blip r:embed="rId7"/>
          <a:stretch>
            <a:fillRect/>
          </a:stretch>
        </p:blipFill>
        <p:spPr>
          <a:xfrm>
            <a:off x="7332904" y="6260924"/>
            <a:ext cx="1508760" cy="318966"/>
          </a:xfrm>
          <a:prstGeom prst="rect">
            <a:avLst/>
          </a:prstGeom>
        </p:spPr>
      </p:pic>
      <p:pic>
        <p:nvPicPr>
          <p:cNvPr id="4" name="Picture 3">
            <a:extLst>
              <a:ext uri="{FF2B5EF4-FFF2-40B4-BE49-F238E27FC236}">
                <a16:creationId xmlns:a16="http://schemas.microsoft.com/office/drawing/2014/main" id="{C1CC6C34-3B15-9673-5B2E-1B1D2EB45D50}"/>
              </a:ext>
            </a:extLst>
          </p:cNvPr>
          <p:cNvPicPr>
            <a:picLocks noChangeAspect="1"/>
          </p:cNvPicPr>
          <p:nvPr userDrawn="1"/>
        </p:nvPicPr>
        <p:blipFill>
          <a:blip r:embed="rId8"/>
          <a:stretch>
            <a:fillRect/>
          </a:stretch>
        </p:blipFill>
        <p:spPr>
          <a:xfrm>
            <a:off x="9850802" y="6174932"/>
            <a:ext cx="1475652" cy="475488"/>
          </a:xfrm>
          <a:prstGeom prst="rect">
            <a:avLst/>
          </a:prstGeom>
        </p:spPr>
      </p:pic>
    </p:spTree>
    <p:extLst>
      <p:ext uri="{BB962C8B-B14F-4D97-AF65-F5344CB8AC3E}">
        <p14:creationId xmlns:p14="http://schemas.microsoft.com/office/powerpoint/2010/main" val="3267019571"/>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dirty="0"/>
              <a:t>Agenda</a:t>
            </a:r>
          </a:p>
        </p:txBody>
      </p:sp>
      <p:sp>
        <p:nvSpPr>
          <p:cNvPr id="3" name="Slide Number Placeholder 2"/>
          <p:cNvSpPr>
            <a:spLocks noGrp="1"/>
          </p:cNvSpPr>
          <p:nvPr>
            <p:ph type="sldNum" sz="quarter" idx="10"/>
          </p:nvPr>
        </p:nvSpPr>
        <p:spPr>
          <a:xfrm>
            <a:off x="8778240" y="6357222"/>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6" name="Content Placeholder 5"/>
          <p:cNvSpPr>
            <a:spLocks noGrp="1"/>
          </p:cNvSpPr>
          <p:nvPr>
            <p:ph sz="quarter" idx="12" hasCustomPrompt="1"/>
          </p:nvPr>
        </p:nvSpPr>
        <p:spPr>
          <a:xfrm>
            <a:off x="2841357" y="1676884"/>
            <a:ext cx="7439781" cy="4222750"/>
          </a:xfrm>
        </p:spPr>
        <p:txBody>
          <a:bodyPr/>
          <a:lstStyle>
            <a:lvl1pPr marL="0" marR="0" indent="0" algn="l" defTabSz="914400" rtl="0" eaLnBrk="1" fontAlgn="auto" latinLnBrk="0" hangingPunct="1">
              <a:lnSpc>
                <a:spcPct val="120000"/>
              </a:lnSpc>
              <a:spcBef>
                <a:spcPts val="600"/>
              </a:spcBef>
              <a:spcAft>
                <a:spcPts val="0"/>
              </a:spcAft>
              <a:buClr>
                <a:schemeClr val="accent1"/>
              </a:buClr>
              <a:buSzTx/>
              <a:buFont typeface="Arial"/>
              <a:buNone/>
              <a:tabLst/>
              <a:defRPr sz="2800" baseline="0">
                <a:solidFill>
                  <a:schemeClr val="bg1"/>
                </a:solidFill>
                <a:latin typeface="Calibri" panose="020F0502020204030204" pitchFamily="34" charset="0"/>
              </a:defRPr>
            </a:lvl1pPr>
            <a:lvl2pPr>
              <a:lnSpc>
                <a:spcPct val="110000"/>
              </a:lnSpc>
              <a:buClr>
                <a:schemeClr val="accent1"/>
              </a:buClr>
              <a:defRPr sz="1800" baseline="0">
                <a:solidFill>
                  <a:schemeClr val="bg1"/>
                </a:solidFill>
              </a:defRPr>
            </a:lvl2pPr>
            <a:lvl3pPr>
              <a:lnSpc>
                <a:spcPct val="110000"/>
              </a:lnSpc>
              <a:buClr>
                <a:schemeClr val="accent1"/>
              </a:buClr>
              <a:defRPr sz="1400">
                <a:solidFill>
                  <a:schemeClr val="bg1"/>
                </a:solidFill>
              </a:defRPr>
            </a:lvl3pPr>
          </a:lstStyle>
          <a:p>
            <a:pPr lvl="0"/>
            <a:r>
              <a:rPr lang="en-US" dirty="0"/>
              <a:t>0:00     »  Click to edit Master text styles</a:t>
            </a:r>
          </a:p>
          <a:p>
            <a:pPr lvl="0"/>
            <a:endParaRPr lang="en-US" dirty="0"/>
          </a:p>
        </p:txBody>
      </p:sp>
      <p:sp>
        <p:nvSpPr>
          <p:cNvPr id="4" name="Footer Placeholder 3">
            <a:extLst>
              <a:ext uri="{FF2B5EF4-FFF2-40B4-BE49-F238E27FC236}">
                <a16:creationId xmlns:a16="http://schemas.microsoft.com/office/drawing/2014/main" id="{5A4546A8-2534-2838-B58A-3C4A08BBF762}"/>
              </a:ext>
            </a:extLst>
          </p:cNvPr>
          <p:cNvSpPr>
            <a:spLocks noGrp="1"/>
          </p:cNvSpPr>
          <p:nvPr>
            <p:ph type="ftr" sz="quarter" idx="13"/>
          </p:nvPr>
        </p:nvSpPr>
        <p:spPr/>
        <p:txBody>
          <a:bodyPr/>
          <a:lstStyle>
            <a:lvl1pPr>
              <a:defRPr>
                <a:solidFill>
                  <a:schemeClr val="bg1"/>
                </a:solidFill>
              </a:defRPr>
            </a:lvl1pPr>
          </a:lstStyle>
          <a:p>
            <a:r>
              <a:rPr lang="en-US" dirty="0"/>
              <a:t>ADC Program  |  adcprogram.org</a:t>
            </a:r>
          </a:p>
        </p:txBody>
      </p:sp>
      <p:sp>
        <p:nvSpPr>
          <p:cNvPr id="7" name="Freeform 30">
            <a:extLst>
              <a:ext uri="{FF2B5EF4-FFF2-40B4-BE49-F238E27FC236}">
                <a16:creationId xmlns:a16="http://schemas.microsoft.com/office/drawing/2014/main" id="{BCE35F79-7A7F-90CC-F1AF-94653BFBFC03}"/>
              </a:ext>
            </a:extLst>
          </p:cNvPr>
          <p:cNvSpPr>
            <a:spLocks noEditPoints="1"/>
          </p:cNvSpPr>
          <p:nvPr userDrawn="1"/>
        </p:nvSpPr>
        <p:spPr bwMode="auto">
          <a:xfrm>
            <a:off x="670523" y="1765372"/>
            <a:ext cx="1406091" cy="1406091"/>
          </a:xfrm>
          <a:custGeom>
            <a:avLst/>
            <a:gdLst>
              <a:gd name="T0" fmla="*/ 816 w 2040"/>
              <a:gd name="T1" fmla="*/ 1478 h 2039"/>
              <a:gd name="T2" fmla="*/ 1428 w 2040"/>
              <a:gd name="T3" fmla="*/ 1020 h 2039"/>
              <a:gd name="T4" fmla="*/ 816 w 2040"/>
              <a:gd name="T5" fmla="*/ 561 h 2039"/>
              <a:gd name="T6" fmla="*/ 816 w 2040"/>
              <a:gd name="T7" fmla="*/ 1478 h 2039"/>
              <a:gd name="T8" fmla="*/ 1020 w 2040"/>
              <a:gd name="T9" fmla="*/ 0 h 2039"/>
              <a:gd name="T10" fmla="*/ 0 w 2040"/>
              <a:gd name="T11" fmla="*/ 1020 h 2039"/>
              <a:gd name="T12" fmla="*/ 1020 w 2040"/>
              <a:gd name="T13" fmla="*/ 2039 h 2039"/>
              <a:gd name="T14" fmla="*/ 2040 w 2040"/>
              <a:gd name="T15" fmla="*/ 1020 h 2039"/>
              <a:gd name="T16" fmla="*/ 1020 w 2040"/>
              <a:gd name="T17" fmla="*/ 0 h 2039"/>
              <a:gd name="T18" fmla="*/ 1020 w 2040"/>
              <a:gd name="T19" fmla="*/ 1835 h 2039"/>
              <a:gd name="T20" fmla="*/ 204 w 2040"/>
              <a:gd name="T21" fmla="*/ 1020 h 2039"/>
              <a:gd name="T22" fmla="*/ 1020 w 2040"/>
              <a:gd name="T23" fmla="*/ 204 h 2039"/>
              <a:gd name="T24" fmla="*/ 1836 w 2040"/>
              <a:gd name="T25" fmla="*/ 1020 h 2039"/>
              <a:gd name="T26" fmla="*/ 1020 w 2040"/>
              <a:gd name="T27" fmla="*/ 1835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0" h="2039">
                <a:moveTo>
                  <a:pt x="816" y="1478"/>
                </a:moveTo>
                <a:lnTo>
                  <a:pt x="1428" y="1020"/>
                </a:lnTo>
                <a:lnTo>
                  <a:pt x="816" y="561"/>
                </a:lnTo>
                <a:lnTo>
                  <a:pt x="816" y="1478"/>
                </a:lnTo>
                <a:close/>
                <a:moveTo>
                  <a:pt x="1020" y="0"/>
                </a:moveTo>
                <a:cubicBezTo>
                  <a:pt x="456" y="0"/>
                  <a:pt x="0" y="456"/>
                  <a:pt x="0" y="1020"/>
                </a:cubicBezTo>
                <a:cubicBezTo>
                  <a:pt x="0" y="1583"/>
                  <a:pt x="456" y="2039"/>
                  <a:pt x="1020" y="2039"/>
                </a:cubicBezTo>
                <a:cubicBezTo>
                  <a:pt x="1583" y="2039"/>
                  <a:pt x="2040" y="1583"/>
                  <a:pt x="2040" y="1020"/>
                </a:cubicBezTo>
                <a:cubicBezTo>
                  <a:pt x="2040" y="456"/>
                  <a:pt x="1583" y="0"/>
                  <a:pt x="1020" y="0"/>
                </a:cubicBezTo>
                <a:close/>
                <a:moveTo>
                  <a:pt x="1020" y="1835"/>
                </a:moveTo>
                <a:cubicBezTo>
                  <a:pt x="570" y="1835"/>
                  <a:pt x="204" y="1469"/>
                  <a:pt x="204" y="1020"/>
                </a:cubicBezTo>
                <a:cubicBezTo>
                  <a:pt x="204" y="570"/>
                  <a:pt x="570" y="204"/>
                  <a:pt x="1020" y="204"/>
                </a:cubicBezTo>
                <a:cubicBezTo>
                  <a:pt x="1470" y="204"/>
                  <a:pt x="1836" y="570"/>
                  <a:pt x="1836" y="1020"/>
                </a:cubicBezTo>
                <a:cubicBezTo>
                  <a:pt x="1836" y="1469"/>
                  <a:pt x="1470" y="1835"/>
                  <a:pt x="1020" y="1835"/>
                </a:cubicBezTo>
                <a:close/>
              </a:path>
            </a:pathLst>
          </a:custGeom>
          <a:solidFill>
            <a:schemeClr val="tx2">
              <a:lumMod val="75000"/>
              <a:alpha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Tree>
    <p:extLst>
      <p:ext uri="{BB962C8B-B14F-4D97-AF65-F5344CB8AC3E}">
        <p14:creationId xmlns:p14="http://schemas.microsoft.com/office/powerpoint/2010/main" val="155236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Agenda</a:t>
            </a:r>
          </a:p>
        </p:txBody>
      </p:sp>
      <p:sp>
        <p:nvSpPr>
          <p:cNvPr id="3" name="Slide Number Placeholder 2"/>
          <p:cNvSpPr>
            <a:spLocks noGrp="1"/>
          </p:cNvSpPr>
          <p:nvPr>
            <p:ph type="sldNum" sz="quarter" idx="10"/>
          </p:nvPr>
        </p:nvSpPr>
        <p:spPr>
          <a:xfrm>
            <a:off x="8778240" y="6357222"/>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6" name="Content Placeholder 5"/>
          <p:cNvSpPr>
            <a:spLocks noGrp="1"/>
          </p:cNvSpPr>
          <p:nvPr>
            <p:ph sz="quarter" idx="12" hasCustomPrompt="1"/>
          </p:nvPr>
        </p:nvSpPr>
        <p:spPr>
          <a:xfrm>
            <a:off x="2841357" y="1676884"/>
            <a:ext cx="7439781" cy="4222750"/>
          </a:xfrm>
        </p:spPr>
        <p:txBody>
          <a:bodyPr/>
          <a:lstStyle>
            <a:lvl1pPr marL="0" marR="0" indent="0" algn="l" defTabSz="914400" rtl="0" eaLnBrk="1" fontAlgn="auto" latinLnBrk="0" hangingPunct="1">
              <a:lnSpc>
                <a:spcPct val="120000"/>
              </a:lnSpc>
              <a:spcBef>
                <a:spcPts val="600"/>
              </a:spcBef>
              <a:spcAft>
                <a:spcPts val="0"/>
              </a:spcAft>
              <a:buClr>
                <a:schemeClr val="accent1"/>
              </a:buClr>
              <a:buSzTx/>
              <a:buFont typeface="Arial"/>
              <a:buNone/>
              <a:tabLst/>
              <a:defRPr sz="2800" baseline="0">
                <a:solidFill>
                  <a:schemeClr val="bg1"/>
                </a:solidFill>
                <a:latin typeface="Calibri" panose="020F0502020204030204" pitchFamily="34" charset="0"/>
              </a:defRPr>
            </a:lvl1pPr>
            <a:lvl2pPr>
              <a:lnSpc>
                <a:spcPct val="110000"/>
              </a:lnSpc>
              <a:buClr>
                <a:schemeClr val="accent1"/>
              </a:buClr>
              <a:defRPr sz="1800" baseline="0">
                <a:solidFill>
                  <a:schemeClr val="bg1"/>
                </a:solidFill>
              </a:defRPr>
            </a:lvl2pPr>
            <a:lvl3pPr>
              <a:lnSpc>
                <a:spcPct val="110000"/>
              </a:lnSpc>
              <a:buClr>
                <a:schemeClr val="accent1"/>
              </a:buClr>
              <a:defRPr sz="1400">
                <a:solidFill>
                  <a:schemeClr val="bg1"/>
                </a:solidFill>
              </a:defRPr>
            </a:lvl3pPr>
          </a:lstStyle>
          <a:p>
            <a:pPr lvl="0"/>
            <a:r>
              <a:rPr lang="en-US" dirty="0"/>
              <a:t>0:00     »  Click to edit Master text styles</a:t>
            </a:r>
          </a:p>
          <a:p>
            <a:pPr lvl="0"/>
            <a:endParaRPr lang="en-US" dirty="0"/>
          </a:p>
        </p:txBody>
      </p:sp>
      <p:sp>
        <p:nvSpPr>
          <p:cNvPr id="4" name="Footer Placeholder 3">
            <a:extLst>
              <a:ext uri="{FF2B5EF4-FFF2-40B4-BE49-F238E27FC236}">
                <a16:creationId xmlns:a16="http://schemas.microsoft.com/office/drawing/2014/main" id="{5A4546A8-2534-2838-B58A-3C4A08BBF762}"/>
              </a:ext>
            </a:extLst>
          </p:cNvPr>
          <p:cNvSpPr>
            <a:spLocks noGrp="1"/>
          </p:cNvSpPr>
          <p:nvPr>
            <p:ph type="ftr" sz="quarter" idx="13"/>
          </p:nvPr>
        </p:nvSpPr>
        <p:spPr/>
        <p:txBody>
          <a:bodyPr/>
          <a:lstStyle>
            <a:lvl1pPr>
              <a:defRPr>
                <a:solidFill>
                  <a:schemeClr val="bg1"/>
                </a:solidFill>
              </a:defRPr>
            </a:lvl1pPr>
          </a:lstStyle>
          <a:p>
            <a:r>
              <a:rPr lang="en-US" dirty="0"/>
              <a:t>ADC Program  |  adcprogram.org</a:t>
            </a:r>
          </a:p>
        </p:txBody>
      </p:sp>
      <p:sp>
        <p:nvSpPr>
          <p:cNvPr id="7" name="Freeform 30">
            <a:extLst>
              <a:ext uri="{FF2B5EF4-FFF2-40B4-BE49-F238E27FC236}">
                <a16:creationId xmlns:a16="http://schemas.microsoft.com/office/drawing/2014/main" id="{BCE35F79-7A7F-90CC-F1AF-94653BFBFC03}"/>
              </a:ext>
            </a:extLst>
          </p:cNvPr>
          <p:cNvSpPr>
            <a:spLocks noEditPoints="1"/>
          </p:cNvSpPr>
          <p:nvPr userDrawn="1"/>
        </p:nvSpPr>
        <p:spPr bwMode="auto">
          <a:xfrm>
            <a:off x="670523" y="1765372"/>
            <a:ext cx="1406091" cy="1406091"/>
          </a:xfrm>
          <a:custGeom>
            <a:avLst/>
            <a:gdLst>
              <a:gd name="T0" fmla="*/ 816 w 2040"/>
              <a:gd name="T1" fmla="*/ 1478 h 2039"/>
              <a:gd name="T2" fmla="*/ 1428 w 2040"/>
              <a:gd name="T3" fmla="*/ 1020 h 2039"/>
              <a:gd name="T4" fmla="*/ 816 w 2040"/>
              <a:gd name="T5" fmla="*/ 561 h 2039"/>
              <a:gd name="T6" fmla="*/ 816 w 2040"/>
              <a:gd name="T7" fmla="*/ 1478 h 2039"/>
              <a:gd name="T8" fmla="*/ 1020 w 2040"/>
              <a:gd name="T9" fmla="*/ 0 h 2039"/>
              <a:gd name="T10" fmla="*/ 0 w 2040"/>
              <a:gd name="T11" fmla="*/ 1020 h 2039"/>
              <a:gd name="T12" fmla="*/ 1020 w 2040"/>
              <a:gd name="T13" fmla="*/ 2039 h 2039"/>
              <a:gd name="T14" fmla="*/ 2040 w 2040"/>
              <a:gd name="T15" fmla="*/ 1020 h 2039"/>
              <a:gd name="T16" fmla="*/ 1020 w 2040"/>
              <a:gd name="T17" fmla="*/ 0 h 2039"/>
              <a:gd name="T18" fmla="*/ 1020 w 2040"/>
              <a:gd name="T19" fmla="*/ 1835 h 2039"/>
              <a:gd name="T20" fmla="*/ 204 w 2040"/>
              <a:gd name="T21" fmla="*/ 1020 h 2039"/>
              <a:gd name="T22" fmla="*/ 1020 w 2040"/>
              <a:gd name="T23" fmla="*/ 204 h 2039"/>
              <a:gd name="T24" fmla="*/ 1836 w 2040"/>
              <a:gd name="T25" fmla="*/ 1020 h 2039"/>
              <a:gd name="T26" fmla="*/ 1020 w 2040"/>
              <a:gd name="T27" fmla="*/ 1835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0" h="2039">
                <a:moveTo>
                  <a:pt x="816" y="1478"/>
                </a:moveTo>
                <a:lnTo>
                  <a:pt x="1428" y="1020"/>
                </a:lnTo>
                <a:lnTo>
                  <a:pt x="816" y="561"/>
                </a:lnTo>
                <a:lnTo>
                  <a:pt x="816" y="1478"/>
                </a:lnTo>
                <a:close/>
                <a:moveTo>
                  <a:pt x="1020" y="0"/>
                </a:moveTo>
                <a:cubicBezTo>
                  <a:pt x="456" y="0"/>
                  <a:pt x="0" y="456"/>
                  <a:pt x="0" y="1020"/>
                </a:cubicBezTo>
                <a:cubicBezTo>
                  <a:pt x="0" y="1583"/>
                  <a:pt x="456" y="2039"/>
                  <a:pt x="1020" y="2039"/>
                </a:cubicBezTo>
                <a:cubicBezTo>
                  <a:pt x="1583" y="2039"/>
                  <a:pt x="2040" y="1583"/>
                  <a:pt x="2040" y="1020"/>
                </a:cubicBezTo>
                <a:cubicBezTo>
                  <a:pt x="2040" y="456"/>
                  <a:pt x="1583" y="0"/>
                  <a:pt x="1020" y="0"/>
                </a:cubicBezTo>
                <a:close/>
                <a:moveTo>
                  <a:pt x="1020" y="1835"/>
                </a:moveTo>
                <a:cubicBezTo>
                  <a:pt x="570" y="1835"/>
                  <a:pt x="204" y="1469"/>
                  <a:pt x="204" y="1020"/>
                </a:cubicBezTo>
                <a:cubicBezTo>
                  <a:pt x="204" y="570"/>
                  <a:pt x="570" y="204"/>
                  <a:pt x="1020" y="204"/>
                </a:cubicBezTo>
                <a:cubicBezTo>
                  <a:pt x="1470" y="204"/>
                  <a:pt x="1836" y="570"/>
                  <a:pt x="1836" y="1020"/>
                </a:cubicBezTo>
                <a:cubicBezTo>
                  <a:pt x="1836" y="1469"/>
                  <a:pt x="1470" y="1835"/>
                  <a:pt x="1020" y="1835"/>
                </a:cubicBezTo>
                <a:close/>
              </a:path>
            </a:pathLst>
          </a:custGeom>
          <a:solidFill>
            <a:schemeClr val="accent2">
              <a:lumMod val="75000"/>
              <a:alpha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Tree>
    <p:extLst>
      <p:ext uri="{BB962C8B-B14F-4D97-AF65-F5344CB8AC3E}">
        <p14:creationId xmlns:p14="http://schemas.microsoft.com/office/powerpoint/2010/main" val="252956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ADC Program">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03B64E75-1B40-2E3D-AC4C-4131FFC3E5D1}"/>
              </a:ext>
            </a:extLst>
          </p:cNvPr>
          <p:cNvSpPr/>
          <p:nvPr userDrawn="1"/>
        </p:nvSpPr>
        <p:spPr bwMode="auto">
          <a:xfrm>
            <a:off x="0" y="0"/>
            <a:ext cx="4672013" cy="6858000"/>
          </a:xfrm>
          <a:prstGeom prst="rect">
            <a:avLst/>
          </a:prstGeom>
          <a:solidFill>
            <a:schemeClr val="bg1"/>
          </a:solidFill>
          <a:ln>
            <a:noFill/>
          </a:ln>
        </p:spPr>
        <p:txBody>
          <a:bodyPr wrap="none" rtlCol="0" anchor="ctr"/>
          <a:lstStyle/>
          <a:p>
            <a:pPr algn="l"/>
            <a:endParaRPr lang="en-US" dirty="0"/>
          </a:p>
        </p:txBody>
      </p:sp>
      <p:sp>
        <p:nvSpPr>
          <p:cNvPr id="93" name="Rectangle 92">
            <a:extLst>
              <a:ext uri="{FF2B5EF4-FFF2-40B4-BE49-F238E27FC236}">
                <a16:creationId xmlns:a16="http://schemas.microsoft.com/office/drawing/2014/main" id="{71231A9D-9A62-FA8A-5A51-9F462CE45D72}"/>
              </a:ext>
              <a:ext uri="{C183D7F6-B498-43B3-948B-1728B52AA6E4}">
                <adec:decorative xmlns:adec="http://schemas.microsoft.com/office/drawing/2017/decorative" val="1"/>
              </a:ext>
            </a:extLst>
          </p:cNvPr>
          <p:cNvSpPr/>
          <p:nvPr userDrawn="1"/>
        </p:nvSpPr>
        <p:spPr bwMode="grayWhite">
          <a:xfrm>
            <a:off x="9673526" y="4446968"/>
            <a:ext cx="2517843" cy="2411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900"/>
              </a:spcAft>
              <a:buFont typeface="Arial" panose="020B0604020202020204" pitchFamily="34" charset="0"/>
              <a:buChar char="​"/>
            </a:pPr>
            <a:endParaRPr lang="en-US" sz="1200" dirty="0">
              <a:solidFill>
                <a:schemeClr val="tx1"/>
              </a:solidFill>
            </a:endParaRPr>
          </a:p>
        </p:txBody>
      </p:sp>
      <p:sp>
        <p:nvSpPr>
          <p:cNvPr id="5" name="Title 4"/>
          <p:cNvSpPr>
            <a:spLocks noGrp="1"/>
          </p:cNvSpPr>
          <p:nvPr>
            <p:ph type="title" hasCustomPrompt="1"/>
          </p:nvPr>
        </p:nvSpPr>
        <p:spPr>
          <a:xfrm>
            <a:off x="612648" y="423490"/>
            <a:ext cx="4049222" cy="1202110"/>
          </a:xfrm>
        </p:spPr>
        <p:txBody>
          <a:bodyPr/>
          <a:lstStyle>
            <a:lvl1pPr>
              <a:defRPr sz="3200" baseline="0">
                <a:solidFill>
                  <a:schemeClr val="tx1"/>
                </a:solidFill>
              </a:defRPr>
            </a:lvl1pPr>
          </a:lstStyle>
          <a:p>
            <a:r>
              <a:rPr lang="en-US" dirty="0"/>
              <a:t>What is the ADC Program?</a:t>
            </a:r>
          </a:p>
        </p:txBody>
      </p:sp>
      <p:sp>
        <p:nvSpPr>
          <p:cNvPr id="2" name="Rectangle 1">
            <a:extLst>
              <a:ext uri="{FF2B5EF4-FFF2-40B4-BE49-F238E27FC236}">
                <a16:creationId xmlns:a16="http://schemas.microsoft.com/office/drawing/2014/main" id="{9745522A-D77F-ED5F-F09B-095657E58033}"/>
              </a:ext>
              <a:ext uri="{C183D7F6-B498-43B3-948B-1728B52AA6E4}">
                <adec:decorative xmlns:adec="http://schemas.microsoft.com/office/drawing/2017/decorative" val="1"/>
              </a:ext>
            </a:extLst>
          </p:cNvPr>
          <p:cNvSpPr/>
          <p:nvPr userDrawn="1"/>
        </p:nvSpPr>
        <p:spPr bwMode="grayWhite">
          <a:xfrm>
            <a:off x="7177000" y="2045162"/>
            <a:ext cx="2501619" cy="2401809"/>
          </a:xfrm>
          <a:prstGeom prst="rect">
            <a:avLst/>
          </a:prstGeom>
          <a:solidFill>
            <a:srgbClr val="5A9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buFont typeface="Arial" panose="020B0604020202020204" pitchFamily="34" charset="0"/>
              <a:buChar char="​"/>
            </a:pPr>
            <a:endParaRPr lang="en-US" sz="1200" dirty="0">
              <a:solidFill>
                <a:schemeClr val="tx1"/>
              </a:solidFill>
            </a:endParaRPr>
          </a:p>
        </p:txBody>
      </p:sp>
      <p:sp>
        <p:nvSpPr>
          <p:cNvPr id="3" name="Rectangle 2">
            <a:extLst>
              <a:ext uri="{FF2B5EF4-FFF2-40B4-BE49-F238E27FC236}">
                <a16:creationId xmlns:a16="http://schemas.microsoft.com/office/drawing/2014/main" id="{E2D271DD-97BD-39CE-687C-1EE9AA4337DA}"/>
              </a:ext>
              <a:ext uri="{C183D7F6-B498-43B3-948B-1728B52AA6E4}">
                <adec:decorative xmlns:adec="http://schemas.microsoft.com/office/drawing/2017/decorative" val="1"/>
              </a:ext>
            </a:extLst>
          </p:cNvPr>
          <p:cNvSpPr/>
          <p:nvPr userDrawn="1"/>
        </p:nvSpPr>
        <p:spPr bwMode="grayWhite">
          <a:xfrm>
            <a:off x="4672013" y="1"/>
            <a:ext cx="7519987" cy="2045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dirty="0">
              <a:solidFill>
                <a:schemeClr val="tx1"/>
              </a:solidFill>
            </a:endParaRPr>
          </a:p>
        </p:txBody>
      </p:sp>
      <p:sp>
        <p:nvSpPr>
          <p:cNvPr id="6" name="Rectangle 5">
            <a:extLst>
              <a:ext uri="{FF2B5EF4-FFF2-40B4-BE49-F238E27FC236}">
                <a16:creationId xmlns:a16="http://schemas.microsoft.com/office/drawing/2014/main" id="{B9EE9011-C88F-32F5-6580-FD6CE1ED43B1}"/>
              </a:ext>
              <a:ext uri="{C183D7F6-B498-43B3-948B-1728B52AA6E4}">
                <adec:decorative xmlns:adec="http://schemas.microsoft.com/office/drawing/2017/decorative" val="1"/>
              </a:ext>
            </a:extLst>
          </p:cNvPr>
          <p:cNvSpPr/>
          <p:nvPr userDrawn="1"/>
        </p:nvSpPr>
        <p:spPr bwMode="grayWhite">
          <a:xfrm>
            <a:off x="9673527" y="2045162"/>
            <a:ext cx="2517843" cy="2401810"/>
          </a:xfrm>
          <a:prstGeom prst="rect">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900"/>
              </a:spcAft>
              <a:buFont typeface="Arial" panose="020B0604020202020204" pitchFamily="34" charset="0"/>
              <a:buChar char="​"/>
            </a:pPr>
            <a:endParaRPr lang="en-US" sz="1200" dirty="0">
              <a:solidFill>
                <a:schemeClr val="tx1"/>
              </a:solidFill>
            </a:endParaRPr>
          </a:p>
        </p:txBody>
      </p:sp>
      <p:sp>
        <p:nvSpPr>
          <p:cNvPr id="8" name="Rectangle 7">
            <a:extLst>
              <a:ext uri="{FF2B5EF4-FFF2-40B4-BE49-F238E27FC236}">
                <a16:creationId xmlns:a16="http://schemas.microsoft.com/office/drawing/2014/main" id="{3E06EC7E-F65A-5E18-62C7-9DBB4E3240C0}"/>
              </a:ext>
              <a:ext uri="{C183D7F6-B498-43B3-948B-1728B52AA6E4}">
                <adec:decorative xmlns:adec="http://schemas.microsoft.com/office/drawing/2017/decorative" val="1"/>
              </a:ext>
            </a:extLst>
          </p:cNvPr>
          <p:cNvSpPr/>
          <p:nvPr userDrawn="1"/>
        </p:nvSpPr>
        <p:spPr bwMode="grayWhite">
          <a:xfrm>
            <a:off x="4672014" y="2045162"/>
            <a:ext cx="2507115" cy="2401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dirty="0">
              <a:solidFill>
                <a:schemeClr val="tx1"/>
              </a:solidFill>
            </a:endParaRPr>
          </a:p>
        </p:txBody>
      </p:sp>
      <p:sp>
        <p:nvSpPr>
          <p:cNvPr id="9" name="Rectangle 8">
            <a:extLst>
              <a:ext uri="{FF2B5EF4-FFF2-40B4-BE49-F238E27FC236}">
                <a16:creationId xmlns:a16="http://schemas.microsoft.com/office/drawing/2014/main" id="{32E6522F-D94D-851E-FF84-608457AF6D79}"/>
              </a:ext>
              <a:ext uri="{C183D7F6-B498-43B3-948B-1728B52AA6E4}">
                <adec:decorative xmlns:adec="http://schemas.microsoft.com/office/drawing/2017/decorative" val="1"/>
              </a:ext>
            </a:extLst>
          </p:cNvPr>
          <p:cNvSpPr/>
          <p:nvPr userDrawn="1"/>
        </p:nvSpPr>
        <p:spPr bwMode="grayWhite">
          <a:xfrm>
            <a:off x="7184221" y="4446969"/>
            <a:ext cx="2491435" cy="24110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dirty="0">
              <a:solidFill>
                <a:schemeClr val="tx1"/>
              </a:solidFill>
            </a:endParaRPr>
          </a:p>
        </p:txBody>
      </p:sp>
      <p:sp>
        <p:nvSpPr>
          <p:cNvPr id="10" name="Rectangle 9">
            <a:extLst>
              <a:ext uri="{FF2B5EF4-FFF2-40B4-BE49-F238E27FC236}">
                <a16:creationId xmlns:a16="http://schemas.microsoft.com/office/drawing/2014/main" id="{EAB067A8-928F-0508-A58F-B3FE0454C058}"/>
              </a:ext>
              <a:ext uri="{C183D7F6-B498-43B3-948B-1728B52AA6E4}">
                <adec:decorative xmlns:adec="http://schemas.microsoft.com/office/drawing/2017/decorative" val="1"/>
              </a:ext>
            </a:extLst>
          </p:cNvPr>
          <p:cNvSpPr/>
          <p:nvPr userDrawn="1"/>
        </p:nvSpPr>
        <p:spPr bwMode="grayWhite">
          <a:xfrm>
            <a:off x="4672015" y="4446969"/>
            <a:ext cx="2512206" cy="2411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200" dirty="0">
              <a:solidFill>
                <a:schemeClr val="tx1"/>
              </a:solidFill>
            </a:endParaRPr>
          </a:p>
        </p:txBody>
      </p:sp>
      <p:sp>
        <p:nvSpPr>
          <p:cNvPr id="49" name="Content Placeholder 3">
            <a:extLst>
              <a:ext uri="{FF2B5EF4-FFF2-40B4-BE49-F238E27FC236}">
                <a16:creationId xmlns:a16="http://schemas.microsoft.com/office/drawing/2014/main" id="{6D6EA4AE-2CBB-211A-7612-1E479FDD0AF1}"/>
              </a:ext>
            </a:extLst>
          </p:cNvPr>
          <p:cNvSpPr>
            <a:spLocks noGrp="1"/>
          </p:cNvSpPr>
          <p:nvPr>
            <p:ph idx="1" hasCustomPrompt="1"/>
          </p:nvPr>
        </p:nvSpPr>
        <p:spPr>
          <a:xfrm>
            <a:off x="609600" y="2045162"/>
            <a:ext cx="3740824" cy="4320523"/>
          </a:xfrm>
        </p:spPr>
        <p:txBody>
          <a:bodyPr/>
          <a:lstStyle>
            <a:lvl1pPr marL="0" indent="0">
              <a:lnSpc>
                <a:spcPct val="100000"/>
              </a:lnSpc>
              <a:spcBef>
                <a:spcPts val="0"/>
              </a:spcBef>
              <a:buNone/>
              <a:defRPr sz="1700" baseline="0">
                <a:solidFill>
                  <a:schemeClr val="accent4"/>
                </a:solidFill>
              </a:defRPr>
            </a:lvl1pPr>
            <a:lvl2pPr>
              <a:lnSpc>
                <a:spcPct val="100000"/>
              </a:lnSpc>
              <a:defRPr/>
            </a:lvl2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95" name="Footer Placeholder 94">
            <a:extLst>
              <a:ext uri="{FF2B5EF4-FFF2-40B4-BE49-F238E27FC236}">
                <a16:creationId xmlns:a16="http://schemas.microsoft.com/office/drawing/2014/main" id="{D5D67254-1772-1832-A418-06C21C75BA4D}"/>
              </a:ext>
            </a:extLst>
          </p:cNvPr>
          <p:cNvSpPr>
            <a:spLocks noGrp="1"/>
          </p:cNvSpPr>
          <p:nvPr>
            <p:ph type="ftr" sz="quarter" idx="13"/>
          </p:nvPr>
        </p:nvSpPr>
        <p:spPr/>
        <p:txBody>
          <a:bodyPr/>
          <a:lstStyle/>
          <a:p>
            <a:r>
              <a:rPr lang="en-US" dirty="0"/>
              <a:t>ADC Program  </a:t>
            </a:r>
            <a:r>
              <a:rPr lang="en-US" dirty="0">
                <a:solidFill>
                  <a:schemeClr val="tx2"/>
                </a:solidFill>
              </a:rPr>
              <a:t>|</a:t>
            </a:r>
            <a:r>
              <a:rPr lang="en-US" dirty="0"/>
              <a:t>  adcprogram.org</a:t>
            </a:r>
          </a:p>
        </p:txBody>
      </p:sp>
    </p:spTree>
    <p:extLst>
      <p:ext uri="{BB962C8B-B14F-4D97-AF65-F5344CB8AC3E}">
        <p14:creationId xmlns:p14="http://schemas.microsoft.com/office/powerpoint/2010/main" val="609072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9668363" cy="1170432"/>
          </a:xfrm>
        </p:spPr>
        <p:txBody>
          <a:bodyPr/>
          <a:lstStyle/>
          <a:p>
            <a:r>
              <a:rPr lang="en-US"/>
              <a:t>Click to Edit Title</a:t>
            </a:r>
          </a:p>
        </p:txBody>
      </p:sp>
      <p:sp>
        <p:nvSpPr>
          <p:cNvPr id="3" name="Slide Number Placeholder 2"/>
          <p:cNvSpPr>
            <a:spLocks noGrp="1"/>
          </p:cNvSpPr>
          <p:nvPr>
            <p:ph type="sldNum" sz="quarter" idx="10"/>
          </p:nvPr>
        </p:nvSpPr>
        <p:spPr>
          <a:xfrm>
            <a:off x="8778240" y="6357021"/>
            <a:ext cx="2743200" cy="365125"/>
          </a:xfrm>
        </p:spPr>
        <p:txBody>
          <a:bodyPr/>
          <a:lstStyle/>
          <a:p>
            <a:fld id="{CA49D0EE-DE7F-324B-A84C-F36708423CDB}" type="slidenum">
              <a:rPr lang="en-US" smtClean="0"/>
              <a:pPr/>
              <a:t>‹#›</a:t>
            </a:fld>
            <a:endParaRPr lang="en-US" dirty="0"/>
          </a:p>
        </p:txBody>
      </p:sp>
      <p:sp>
        <p:nvSpPr>
          <p:cNvPr id="6" name="Content Placeholder 5"/>
          <p:cNvSpPr>
            <a:spLocks noGrp="1"/>
          </p:cNvSpPr>
          <p:nvPr>
            <p:ph sz="quarter" idx="12"/>
          </p:nvPr>
        </p:nvSpPr>
        <p:spPr>
          <a:xfrm>
            <a:off x="612775" y="1719072"/>
            <a:ext cx="9668363" cy="4222750"/>
          </a:xfrm>
        </p:spPr>
        <p:txBody>
          <a:bodyPr/>
          <a:lstStyle>
            <a:lvl1pPr>
              <a:lnSpc>
                <a:spcPct val="110000"/>
              </a:lnSpc>
              <a:defRPr sz="2000" baseline="0"/>
            </a:lvl1pPr>
            <a:lvl2pPr>
              <a:lnSpc>
                <a:spcPct val="110000"/>
              </a:lnSpc>
              <a:defRPr sz="1800" baseline="0"/>
            </a:lvl2pPr>
            <a:lvl3pPr>
              <a:lnSpc>
                <a:spcPct val="110000"/>
              </a:lnSpc>
              <a:defRPr sz="1400"/>
            </a:lvl3p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73C32828-B211-3914-86EB-7389FFDBB531}"/>
              </a:ext>
            </a:extLst>
          </p:cNvPr>
          <p:cNvSpPr>
            <a:spLocks noGrp="1"/>
          </p:cNvSpPr>
          <p:nvPr>
            <p:ph type="ftr" sz="quarter" idx="13"/>
          </p:nvPr>
        </p:nvSpPr>
        <p:spPr/>
        <p:txBody>
          <a:bodyPr/>
          <a:lstStyle/>
          <a:p>
            <a:r>
              <a:rPr lang="en-US" dirty="0"/>
              <a:t>ADC Program  </a:t>
            </a:r>
            <a:r>
              <a:rPr lang="en-US" dirty="0">
                <a:solidFill>
                  <a:schemeClr val="tx2"/>
                </a:solidFill>
              </a:rPr>
              <a:t>|</a:t>
            </a:r>
            <a:r>
              <a:rPr lang="en-US" dirty="0"/>
              <a:t>  adcprogram.org</a:t>
            </a:r>
          </a:p>
        </p:txBody>
      </p:sp>
    </p:spTree>
    <p:extLst>
      <p:ext uri="{BB962C8B-B14F-4D97-AF65-F5344CB8AC3E}">
        <p14:creationId xmlns:p14="http://schemas.microsoft.com/office/powerpoint/2010/main" val="5770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bullet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365685"/>
            <a:ext cx="2743200" cy="365125"/>
          </a:xfrm>
        </p:spPr>
        <p:txBody>
          <a:bodyPr/>
          <a:lstStyle>
            <a:lvl1pPr>
              <a:defRPr>
                <a:solidFill>
                  <a:schemeClr val="accent4"/>
                </a:solidFill>
              </a:defRPr>
            </a:lvl1pPr>
          </a:lstStyle>
          <a:p>
            <a:fld id="{CA49D0EE-DE7F-324B-A84C-F36708423CDB}" type="slidenum">
              <a:rPr lang="en-US" smtClean="0"/>
              <a:pPr/>
              <a:t>‹#›</a:t>
            </a:fld>
            <a:endParaRPr lang="en-US" dirty="0"/>
          </a:p>
        </p:txBody>
      </p:sp>
      <p:sp>
        <p:nvSpPr>
          <p:cNvPr id="5" name="Title 4"/>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8632884" cy="4135438"/>
          </a:xfrm>
        </p:spPr>
        <p:txBody>
          <a:bodyPr>
            <a:noAutofit/>
          </a:bodyPr>
          <a:lstStyle>
            <a:lvl1pPr marL="0" marR="0" indent="0" algn="l" defTabSz="914400" rtl="0" eaLnBrk="1" fontAlgn="auto" latinLnBrk="0" hangingPunct="1">
              <a:lnSpc>
                <a:spcPct val="100000"/>
              </a:lnSpc>
              <a:spcBef>
                <a:spcPts val="1200"/>
              </a:spcBef>
              <a:spcAft>
                <a:spcPts val="0"/>
              </a:spcAft>
              <a:buClr>
                <a:srgbClr val="CB1F54"/>
              </a:buClr>
              <a:buSzTx/>
              <a:buFont typeface="Arial"/>
              <a:buNone/>
              <a:tabLst/>
              <a:defRPr sz="2600" baseline="0">
                <a:solidFill>
                  <a:schemeClr val="accent4"/>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bulleted list. </a:t>
            </a:r>
            <a:br>
              <a:rPr lang="en-US" dirty="0"/>
            </a:br>
            <a:r>
              <a:rPr lang="en-US" dirty="0"/>
              <a:t>Move icons vertically to line up with text.]</a:t>
            </a:r>
          </a:p>
        </p:txBody>
      </p:sp>
      <p:sp>
        <p:nvSpPr>
          <p:cNvPr id="2" name="Footer Placeholder 1">
            <a:extLst>
              <a:ext uri="{FF2B5EF4-FFF2-40B4-BE49-F238E27FC236}">
                <a16:creationId xmlns:a16="http://schemas.microsoft.com/office/drawing/2014/main" id="{989CB085-46BF-BCB3-C55A-D6D316C25395}"/>
              </a:ext>
            </a:extLst>
          </p:cNvPr>
          <p:cNvSpPr>
            <a:spLocks noGrp="1"/>
          </p:cNvSpPr>
          <p:nvPr>
            <p:ph type="ftr" sz="quarter" idx="14"/>
          </p:nvPr>
        </p:nvSpPr>
        <p:spPr/>
        <p:txBody>
          <a:bodyPr/>
          <a:lstStyle>
            <a:lvl1pPr>
              <a:defRPr>
                <a:solidFill>
                  <a:schemeClr val="accent4"/>
                </a:solidFill>
              </a:defRPr>
            </a:lvl1pPr>
          </a:lstStyle>
          <a:p>
            <a:r>
              <a:rPr lang="en-US" dirty="0"/>
              <a:t>ADC Program  |  adcprogram.org</a:t>
            </a:r>
          </a:p>
        </p:txBody>
      </p:sp>
    </p:spTree>
    <p:extLst>
      <p:ext uri="{BB962C8B-B14F-4D97-AF65-F5344CB8AC3E}">
        <p14:creationId xmlns:p14="http://schemas.microsoft.com/office/powerpoint/2010/main" val="3127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648" y="423490"/>
            <a:ext cx="10908792" cy="1170432"/>
          </a:xfrm>
          <a:prstGeom prst="rect">
            <a:avLst/>
          </a:prstGeom>
        </p:spPr>
        <p:txBody>
          <a:bodyPr vert="horz" lIns="91440" tIns="45720" rIns="91440" bIns="45720" rtlCol="0" anchor="t" anchorCtr="0">
            <a:noAutofit/>
          </a:bodyPr>
          <a:lstStyle/>
          <a:p>
            <a:r>
              <a:rPr lang="en-US" dirty="0"/>
              <a:t>Click to edit title</a:t>
            </a:r>
          </a:p>
        </p:txBody>
      </p:sp>
      <p:sp>
        <p:nvSpPr>
          <p:cNvPr id="3" name="Text Placeholder 2"/>
          <p:cNvSpPr>
            <a:spLocks noGrp="1"/>
          </p:cNvSpPr>
          <p:nvPr>
            <p:ph type="body" idx="1"/>
          </p:nvPr>
        </p:nvSpPr>
        <p:spPr>
          <a:xfrm>
            <a:off x="612647" y="1828800"/>
            <a:ext cx="10908791" cy="4351338"/>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78240" y="6321640"/>
            <a:ext cx="2743200" cy="365125"/>
          </a:xfrm>
          <a:prstGeom prst="rect">
            <a:avLst/>
          </a:prstGeom>
        </p:spPr>
        <p:txBody>
          <a:bodyPr vert="horz" lIns="91440" tIns="45720" rIns="91440" bIns="45720" rtlCol="0" anchor="ctr"/>
          <a:lstStyle>
            <a:lvl1pPr algn="r">
              <a:defRPr sz="1000" baseline="0">
                <a:solidFill>
                  <a:schemeClr val="accent4"/>
                </a:solidFill>
                <a:effectLst/>
                <a:latin typeface="Arial" panose="020B0604020202020204" pitchFamily="34" charset="0"/>
              </a:defRPr>
            </a:lvl1pPr>
          </a:lstStyle>
          <a:p>
            <a:fld id="{CA49D0EE-DE7F-324B-A84C-F36708423CDB}" type="slidenum">
              <a:rPr lang="en-US" smtClean="0"/>
              <a:pPr/>
              <a:t>‹#›</a:t>
            </a:fld>
            <a:endParaRPr lang="en-US" dirty="0"/>
          </a:p>
        </p:txBody>
      </p:sp>
      <p:sp>
        <p:nvSpPr>
          <p:cNvPr id="13" name="Footer Placeholder 3">
            <a:extLst>
              <a:ext uri="{FF2B5EF4-FFF2-40B4-BE49-F238E27FC236}">
                <a16:creationId xmlns:a16="http://schemas.microsoft.com/office/drawing/2014/main" id="{3A145AA2-00B2-7B49-836B-028CCA202085}"/>
              </a:ext>
            </a:extLst>
          </p:cNvPr>
          <p:cNvSpPr>
            <a:spLocks noGrp="1"/>
          </p:cNvSpPr>
          <p:nvPr>
            <p:ph type="ftr" sz="quarter" idx="3"/>
          </p:nvPr>
        </p:nvSpPr>
        <p:spPr>
          <a:xfrm>
            <a:off x="612648" y="6375735"/>
            <a:ext cx="6150102" cy="338328"/>
          </a:xfrm>
          <a:prstGeom prst="rect">
            <a:avLst/>
          </a:prstGeom>
        </p:spPr>
        <p:txBody>
          <a:bodyPr vert="horz" lIns="91440" tIns="45720" rIns="91440" bIns="45720" rtlCol="0" anchor="ctr"/>
          <a:lstStyle>
            <a:lvl1pPr algn="l">
              <a:defRPr sz="900" baseline="0">
                <a:solidFill>
                  <a:schemeClr val="accent4"/>
                </a:solidFill>
              </a:defRPr>
            </a:lvl1pPr>
          </a:lstStyle>
          <a:p>
            <a:r>
              <a:rPr lang="en-US" dirty="0"/>
              <a:t>ADC Program  |  adcprogram.org</a:t>
            </a:r>
          </a:p>
        </p:txBody>
      </p:sp>
      <p:cxnSp>
        <p:nvCxnSpPr>
          <p:cNvPr id="8" name="Straight Connector 7">
            <a:extLst>
              <a:ext uri="{FF2B5EF4-FFF2-40B4-BE49-F238E27FC236}">
                <a16:creationId xmlns:a16="http://schemas.microsoft.com/office/drawing/2014/main" id="{EA4CFBEC-0B67-869E-1E4E-8FBB962E3F8B}"/>
              </a:ext>
            </a:extLst>
          </p:cNvPr>
          <p:cNvCxnSpPr/>
          <p:nvPr userDrawn="1"/>
        </p:nvCxnSpPr>
        <p:spPr>
          <a:xfrm>
            <a:off x="0" y="6805503"/>
            <a:ext cx="12192000" cy="0"/>
          </a:xfrm>
          <a:prstGeom prst="line">
            <a:avLst/>
          </a:prstGeom>
          <a:ln w="1016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818365"/>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8" r:id="rId3"/>
    <p:sldLayoutId id="2147483691" r:id="rId4"/>
    <p:sldLayoutId id="2147483692" r:id="rId5"/>
    <p:sldLayoutId id="2147483694" r:id="rId6"/>
    <p:sldLayoutId id="2147483680" r:id="rId7"/>
    <p:sldLayoutId id="2147483665" r:id="rId8"/>
    <p:sldLayoutId id="2147483655" r:id="rId9"/>
    <p:sldLayoutId id="2147483693" r:id="rId10"/>
    <p:sldLayoutId id="2147483686" r:id="rId11"/>
    <p:sldLayoutId id="2147483689" r:id="rId12"/>
    <p:sldLayoutId id="2147483675" r:id="rId13"/>
    <p:sldLayoutId id="2147483667" r:id="rId14"/>
    <p:sldLayoutId id="2147483652" r:id="rId15"/>
    <p:sldLayoutId id="2147483666" r:id="rId16"/>
    <p:sldLayoutId id="2147483671" r:id="rId17"/>
    <p:sldLayoutId id="2147483670" r:id="rId18"/>
    <p:sldLayoutId id="2147483679" r:id="rId19"/>
    <p:sldLayoutId id="2147483690" r:id="rId20"/>
  </p:sldLayoutIdLst>
  <p:hf hdr="0" dt="0"/>
  <p:txStyles>
    <p:titleStyle>
      <a:lvl1pPr algn="l" defTabSz="914400" rtl="0" eaLnBrk="1" latinLnBrk="0" hangingPunct="1">
        <a:lnSpc>
          <a:spcPct val="90000"/>
        </a:lnSpc>
        <a:spcBef>
          <a:spcPct val="0"/>
        </a:spcBef>
        <a:buNone/>
        <a:defRPr sz="3400" b="0" i="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110000"/>
        </a:lnSpc>
        <a:spcBef>
          <a:spcPts val="1000"/>
        </a:spcBef>
        <a:buClr>
          <a:schemeClr val="accent2"/>
        </a:buClr>
        <a:buFont typeface="Arial"/>
        <a:buChar char="•"/>
        <a:defRPr sz="2200" b="0" i="0" kern="1200" baseline="0">
          <a:solidFill>
            <a:schemeClr val="accent4"/>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10000"/>
        </a:lnSpc>
        <a:spcBef>
          <a:spcPts val="500"/>
        </a:spcBef>
        <a:buClr>
          <a:schemeClr val="accent2"/>
        </a:buClr>
        <a:buFont typeface="Arial"/>
        <a:buChar char="•"/>
        <a:defRPr sz="2000" b="0" i="0" kern="1200" baseline="0">
          <a:solidFill>
            <a:schemeClr val="accent4"/>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10000"/>
        </a:lnSpc>
        <a:spcBef>
          <a:spcPts val="500"/>
        </a:spcBef>
        <a:buClr>
          <a:schemeClr val="accent2"/>
        </a:buClr>
        <a:buFont typeface="Arial"/>
        <a:buChar char="•"/>
        <a:defRPr sz="1600" b="0" i="0" kern="1200" baseline="0">
          <a:solidFill>
            <a:schemeClr val="accent4"/>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44" userDrawn="1">
          <p15:clr>
            <a:srgbClr val="F26B43"/>
          </p15:clr>
        </p15:guide>
        <p15:guide id="3" pos="384" userDrawn="1">
          <p15:clr>
            <a:srgbClr val="F26B43"/>
          </p15:clr>
        </p15:guide>
        <p15:guide id="4" pos="936" userDrawn="1">
          <p15:clr>
            <a:srgbClr val="F26B43"/>
          </p15:clr>
        </p15:guide>
        <p15:guide id="5" pos="1104" userDrawn="1">
          <p15:clr>
            <a:srgbClr val="F26B43"/>
          </p15:clr>
        </p15:guide>
        <p15:guide id="6" pos="1656" userDrawn="1">
          <p15:clr>
            <a:srgbClr val="F26B43"/>
          </p15:clr>
        </p15:guide>
        <p15:guide id="8" pos="2352" userDrawn="1">
          <p15:clr>
            <a:srgbClr val="F26B43"/>
          </p15:clr>
        </p15:guide>
        <p15:guide id="9" pos="2520" userDrawn="1">
          <p15:clr>
            <a:srgbClr val="F26B43"/>
          </p15:clr>
        </p15:guide>
        <p15:guide id="10" pos="1824" userDrawn="1">
          <p15:clr>
            <a:srgbClr val="F26B43"/>
          </p15:clr>
        </p15:guide>
        <p15:guide id="11" pos="3048" userDrawn="1">
          <p15:clr>
            <a:srgbClr val="F26B43"/>
          </p15:clr>
        </p15:guide>
        <p15:guide id="12" pos="3216" userDrawn="1">
          <p15:clr>
            <a:srgbClr val="F26B43"/>
          </p15:clr>
        </p15:guide>
        <p15:guide id="13" pos="3912" userDrawn="1">
          <p15:clr>
            <a:srgbClr val="F26B43"/>
          </p15:clr>
        </p15:guide>
        <p15:guide id="14" pos="4464" userDrawn="1">
          <p15:clr>
            <a:srgbClr val="F26B43"/>
          </p15:clr>
        </p15:guide>
        <p15:guide id="15" pos="4632" userDrawn="1">
          <p15:clr>
            <a:srgbClr val="F26B43"/>
          </p15:clr>
        </p15:guide>
        <p15:guide id="16" pos="5160" userDrawn="1">
          <p15:clr>
            <a:srgbClr val="F26B43"/>
          </p15:clr>
        </p15:guide>
        <p15:guide id="17" pos="5856" userDrawn="1">
          <p15:clr>
            <a:srgbClr val="F26B43"/>
          </p15:clr>
        </p15:guide>
        <p15:guide id="18" pos="5328" userDrawn="1">
          <p15:clr>
            <a:srgbClr val="F26B43"/>
          </p15:clr>
        </p15:guide>
        <p15:guide id="19" pos="6576" userDrawn="1">
          <p15:clr>
            <a:srgbClr val="F26B43"/>
          </p15:clr>
        </p15:guide>
        <p15:guide id="20" pos="6024" userDrawn="1">
          <p15:clr>
            <a:srgbClr val="F26B43"/>
          </p15:clr>
        </p15:guide>
        <p15:guide id="21" pos="6744" userDrawn="1">
          <p15:clr>
            <a:srgbClr val="F26B43"/>
          </p15:clr>
        </p15:guide>
        <p15:guide id="22" pos="7296" userDrawn="1">
          <p15:clr>
            <a:srgbClr val="F26B43"/>
          </p15:clr>
        </p15:guide>
        <p15:guide id="23" orient="horz" pos="96" userDrawn="1">
          <p15:clr>
            <a:srgbClr val="F26B43"/>
          </p15:clr>
        </p15:guide>
        <p15:guide id="24" orient="horz" pos="336" userDrawn="1">
          <p15:clr>
            <a:srgbClr val="F26B43"/>
          </p15:clr>
        </p15:guide>
        <p15:guide id="25" orient="horz" pos="1152" userDrawn="1">
          <p15:clr>
            <a:srgbClr val="F26B43"/>
          </p15:clr>
        </p15:guide>
        <p15:guide id="26" orient="horz" pos="4008" userDrawn="1">
          <p15:clr>
            <a:srgbClr val="F26B43"/>
          </p15:clr>
        </p15:guide>
        <p15:guide id="27" orient="horz"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812219-3737-CBD1-45C5-C349256B9E9B}"/>
              </a:ext>
            </a:extLst>
          </p:cNvPr>
          <p:cNvSpPr>
            <a:spLocks noGrp="1"/>
          </p:cNvSpPr>
          <p:nvPr>
            <p:ph type="body" sz="quarter" idx="11"/>
          </p:nvPr>
        </p:nvSpPr>
        <p:spPr/>
        <p:txBody>
          <a:bodyPr/>
          <a:lstStyle/>
          <a:p>
            <a:r>
              <a:rPr lang="en-US" sz="2800" dirty="0">
                <a:solidFill>
                  <a:srgbClr val="5A98CA"/>
                </a:solidFill>
              </a:rPr>
              <a:t>Presented by the UCLA Alzheimer’s and Dementia Care (ADC) Program</a:t>
            </a:r>
            <a:endParaRPr lang="en-US" sz="2800" dirty="0">
              <a:solidFill>
                <a:schemeClr val="accent2"/>
              </a:solidFill>
            </a:endParaRPr>
          </a:p>
          <a:p>
            <a:endParaRPr lang="en-US" dirty="0"/>
          </a:p>
        </p:txBody>
      </p:sp>
      <p:sp>
        <p:nvSpPr>
          <p:cNvPr id="9" name="Text Placeholder 8">
            <a:extLst>
              <a:ext uri="{FF2B5EF4-FFF2-40B4-BE49-F238E27FC236}">
                <a16:creationId xmlns:a16="http://schemas.microsoft.com/office/drawing/2014/main" id="{EAC8CFFB-ECDE-0ED3-BA87-69EA9BE51359}"/>
              </a:ext>
            </a:extLst>
          </p:cNvPr>
          <p:cNvSpPr>
            <a:spLocks noGrp="1"/>
          </p:cNvSpPr>
          <p:nvPr>
            <p:ph type="body" sz="quarter" idx="12"/>
          </p:nvPr>
        </p:nvSpPr>
        <p:spPr/>
        <p:txBody>
          <a:bodyPr/>
          <a:lstStyle/>
          <a:p>
            <a:r>
              <a:rPr lang="en-US" dirty="0"/>
              <a:t>February 19, 2025</a:t>
            </a:r>
          </a:p>
        </p:txBody>
      </p:sp>
      <p:sp>
        <p:nvSpPr>
          <p:cNvPr id="11" name="Content Placeholder 10">
            <a:extLst>
              <a:ext uri="{FF2B5EF4-FFF2-40B4-BE49-F238E27FC236}">
                <a16:creationId xmlns:a16="http://schemas.microsoft.com/office/drawing/2014/main" id="{DCDC873F-77D8-3C30-56FA-03CCC7305AD8}"/>
              </a:ext>
            </a:extLst>
          </p:cNvPr>
          <p:cNvSpPr>
            <a:spLocks noGrp="1"/>
          </p:cNvSpPr>
          <p:nvPr>
            <p:ph sz="quarter" idx="14"/>
          </p:nvPr>
        </p:nvSpPr>
        <p:spPr/>
        <p:txBody>
          <a:bodyPr/>
          <a:lstStyle/>
          <a:p>
            <a:r>
              <a:rPr lang="en-US" b="0" dirty="0">
                <a:cs typeface="Arial" panose="020B0604020202020204" pitchFamily="34" charset="0"/>
              </a:rPr>
              <a:t>Better Caregiving For All: Spousal Caregivers</a:t>
            </a:r>
            <a:endParaRPr lang="en-US" b="0" dirty="0"/>
          </a:p>
          <a:p>
            <a:endParaRPr lang="en-US" dirty="0"/>
          </a:p>
        </p:txBody>
      </p:sp>
      <p:pic>
        <p:nvPicPr>
          <p:cNvPr id="12" name="Picture 11" descr="Senior couple laughing together">
            <a:extLst>
              <a:ext uri="{FF2B5EF4-FFF2-40B4-BE49-F238E27FC236}">
                <a16:creationId xmlns:a16="http://schemas.microsoft.com/office/drawing/2014/main" id="{335A3F0A-54C8-543E-4091-A2729BC9CD72}"/>
              </a:ext>
            </a:extLst>
          </p:cNvPr>
          <p:cNvPicPr>
            <a:picLocks noChangeAspect="1"/>
          </p:cNvPicPr>
          <p:nvPr/>
        </p:nvPicPr>
        <p:blipFill>
          <a:blip r:embed="rId2"/>
          <a:srcRect/>
          <a:stretch/>
        </p:blipFill>
        <p:spPr>
          <a:xfrm>
            <a:off x="6843513" y="1640483"/>
            <a:ext cx="4562039" cy="3045404"/>
          </a:xfrm>
          <a:prstGeom prst="rect">
            <a:avLst/>
          </a:prstGeom>
        </p:spPr>
      </p:pic>
      <p:pic>
        <p:nvPicPr>
          <p:cNvPr id="16" name="Picture 15">
            <a:extLst>
              <a:ext uri="{FF2B5EF4-FFF2-40B4-BE49-F238E27FC236}">
                <a16:creationId xmlns:a16="http://schemas.microsoft.com/office/drawing/2014/main" id="{53BC2D77-F782-5694-4851-1E7219FDEE66}"/>
              </a:ext>
            </a:extLst>
          </p:cNvPr>
          <p:cNvPicPr>
            <a:picLocks noChangeAspect="1"/>
          </p:cNvPicPr>
          <p:nvPr/>
        </p:nvPicPr>
        <p:blipFill>
          <a:blip r:embed="rId3"/>
          <a:stretch>
            <a:fillRect/>
          </a:stretch>
        </p:blipFill>
        <p:spPr>
          <a:xfrm>
            <a:off x="3556786" y="6043665"/>
            <a:ext cx="2355126" cy="814335"/>
          </a:xfrm>
          <a:prstGeom prst="rect">
            <a:avLst/>
          </a:prstGeom>
        </p:spPr>
      </p:pic>
    </p:spTree>
    <p:extLst>
      <p:ext uri="{BB962C8B-B14F-4D97-AF65-F5344CB8AC3E}">
        <p14:creationId xmlns:p14="http://schemas.microsoft.com/office/powerpoint/2010/main" val="100721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C5D40D-2775-1144-470E-2D007C2BD55F}"/>
              </a:ext>
            </a:extLst>
          </p:cNvPr>
          <p:cNvSpPr>
            <a:spLocks noGrp="1"/>
          </p:cNvSpPr>
          <p:nvPr>
            <p:ph type="title"/>
          </p:nvPr>
        </p:nvSpPr>
        <p:spPr/>
        <p:txBody>
          <a:bodyPr/>
          <a:lstStyle/>
          <a:p>
            <a:r>
              <a:rPr lang="en-US" sz="3600" dirty="0"/>
              <a:t>What is a caregiver?</a:t>
            </a:r>
          </a:p>
        </p:txBody>
      </p:sp>
      <p:sp>
        <p:nvSpPr>
          <p:cNvPr id="8" name="Content Placeholder 7">
            <a:extLst>
              <a:ext uri="{FF2B5EF4-FFF2-40B4-BE49-F238E27FC236}">
                <a16:creationId xmlns:a16="http://schemas.microsoft.com/office/drawing/2014/main" id="{59050310-05A2-D62B-C0BC-433E61A73E47}"/>
              </a:ext>
            </a:extLst>
          </p:cNvPr>
          <p:cNvSpPr>
            <a:spLocks noGrp="1"/>
          </p:cNvSpPr>
          <p:nvPr>
            <p:ph sz="quarter" idx="12"/>
          </p:nvPr>
        </p:nvSpPr>
        <p:spPr>
          <a:xfrm>
            <a:off x="612648" y="1317625"/>
            <a:ext cx="10260564" cy="4222750"/>
          </a:xfrm>
        </p:spPr>
        <p:txBody>
          <a:bodyPr/>
          <a:lstStyle/>
          <a:p>
            <a:r>
              <a:rPr lang="en-US" sz="2800" dirty="0">
                <a:latin typeface="Arial" panose="020B0604020202020204" pitchFamily="34" charset="0"/>
                <a:cs typeface="Arial" panose="020B0604020202020204" pitchFamily="34" charset="0"/>
              </a:rPr>
              <a:t>A person who helps with partial or complete assistance to another person</a:t>
            </a:r>
          </a:p>
          <a:p>
            <a:pPr lvl="1"/>
            <a:r>
              <a:rPr lang="en-US" sz="2400" dirty="0">
                <a:latin typeface="Arial" panose="020B0604020202020204" pitchFamily="34" charset="0"/>
                <a:cs typeface="Arial" panose="020B0604020202020204" pitchFamily="34" charset="0"/>
              </a:rPr>
              <a:t>Eating, bathing, toileting, grooming, walking, etc.</a:t>
            </a:r>
          </a:p>
          <a:p>
            <a:pPr lvl="1"/>
            <a:r>
              <a:rPr lang="en-US" sz="2400" dirty="0">
                <a:latin typeface="Arial" panose="020B0604020202020204" pitchFamily="34" charset="0"/>
                <a:cs typeface="Arial" panose="020B0604020202020204" pitchFamily="34" charset="0"/>
              </a:rPr>
              <a:t>Groceries, household chores, managing bills, transportation, etc.</a:t>
            </a:r>
          </a:p>
          <a:p>
            <a:r>
              <a:rPr lang="en-US" sz="2800" dirty="0">
                <a:latin typeface="Arial" panose="020B0604020202020204" pitchFamily="34" charset="0"/>
                <a:cs typeface="Arial" panose="020B0604020202020204" pitchFamily="34" charset="0"/>
              </a:rPr>
              <a:t>Coordination of care with medical team and other family</a:t>
            </a:r>
          </a:p>
          <a:p>
            <a:r>
              <a:rPr lang="en-US" sz="2800" dirty="0">
                <a:latin typeface="Arial" panose="020B0604020202020204" pitchFamily="34" charset="0"/>
                <a:cs typeface="Arial" panose="020B0604020202020204" pitchFamily="34" charset="0"/>
              </a:rPr>
              <a:t>Managing behavioral issues</a:t>
            </a:r>
          </a:p>
          <a:p>
            <a:r>
              <a:rPr lang="en-US" sz="2800" dirty="0">
                <a:latin typeface="Arial" panose="020B0604020202020204" pitchFamily="34" charset="0"/>
                <a:cs typeface="Arial" panose="020B0604020202020204" pitchFamily="34" charset="0"/>
              </a:rPr>
              <a:t>And more…</a:t>
            </a:r>
          </a:p>
        </p:txBody>
      </p:sp>
    </p:spTree>
    <p:extLst>
      <p:ext uri="{BB962C8B-B14F-4D97-AF65-F5344CB8AC3E}">
        <p14:creationId xmlns:p14="http://schemas.microsoft.com/office/powerpoint/2010/main" val="16302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7DA4557-70E6-89A3-B948-09189C2E068E}"/>
              </a:ext>
            </a:extLst>
          </p:cNvPr>
          <p:cNvSpPr>
            <a:spLocks noGrp="1"/>
          </p:cNvSpPr>
          <p:nvPr>
            <p:ph type="title"/>
          </p:nvPr>
        </p:nvSpPr>
        <p:spPr/>
        <p:txBody>
          <a:bodyPr/>
          <a:lstStyle/>
          <a:p>
            <a:r>
              <a:rPr lang="en-US" sz="3600" b="0" dirty="0">
                <a:solidFill>
                  <a:schemeClr val="bg1"/>
                </a:solidFill>
              </a:rPr>
              <a:t>Spousal Caregivers (10%)</a:t>
            </a:r>
          </a:p>
        </p:txBody>
      </p:sp>
      <p:sp>
        <p:nvSpPr>
          <p:cNvPr id="6" name="Slide Number Placeholder 5"/>
          <p:cNvSpPr>
            <a:spLocks noGrp="1"/>
          </p:cNvSpPr>
          <p:nvPr>
            <p:ph type="sldNum" sz="quarter" idx="12"/>
          </p:nvPr>
        </p:nvSpPr>
        <p:spPr/>
        <p:txBody>
          <a:bodyPr/>
          <a:lstStyle/>
          <a:p>
            <a:fld id="{CA49D0EE-DE7F-324B-A84C-F36708423CDB}" type="slidenum">
              <a:rPr lang="en-US" smtClean="0"/>
              <a:t>3</a:t>
            </a:fld>
            <a:endParaRPr lang="en-US" dirty="0"/>
          </a:p>
        </p:txBody>
      </p:sp>
      <p:graphicFrame>
        <p:nvGraphicFramePr>
          <p:cNvPr id="4" name="Table Placeholder 3"/>
          <p:cNvGraphicFramePr>
            <a:graphicFrameLocks noGrp="1"/>
          </p:cNvGraphicFramePr>
          <p:nvPr>
            <p:ph type="tbl" sz="quarter" idx="4294967295"/>
            <p:extLst>
              <p:ext uri="{D42A27DB-BD31-4B8C-83A1-F6EECF244321}">
                <p14:modId xmlns:p14="http://schemas.microsoft.com/office/powerpoint/2010/main" val="3947753474"/>
              </p:ext>
            </p:extLst>
          </p:nvPr>
        </p:nvGraphicFramePr>
        <p:xfrm>
          <a:off x="807650" y="1138518"/>
          <a:ext cx="4633926" cy="4698562"/>
        </p:xfrm>
        <a:graphic>
          <a:graphicData uri="http://schemas.openxmlformats.org/drawingml/2006/table">
            <a:tbl>
              <a:tblPr firstRow="1" bandRow="1">
                <a:tableStyleId>{5C22544A-7EE6-4342-B048-85BDC9FD1C3A}</a:tableStyleId>
              </a:tblPr>
              <a:tblGrid>
                <a:gridCol w="4633926">
                  <a:extLst>
                    <a:ext uri="{9D8B030D-6E8A-4147-A177-3AD203B41FA5}">
                      <a16:colId xmlns:a16="http://schemas.microsoft.com/office/drawing/2014/main" val="20000"/>
                    </a:ext>
                  </a:extLst>
                </a:gridCol>
              </a:tblGrid>
              <a:tr h="1193362">
                <a:tc>
                  <a:txBody>
                    <a:bodyPr/>
                    <a:lstStyle/>
                    <a:p>
                      <a:pPr algn="ctr">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Age &amp; Health</a:t>
                      </a:r>
                    </a:p>
                  </a:txBody>
                  <a:tcPr marL="228600" marR="228600" marT="228600" marB="22860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500557">
                <a:tc>
                  <a:txBody>
                    <a:bodyPr/>
                    <a:lstStyle/>
                    <a:p>
                      <a:pPr marL="285750" indent="-285750" algn="l">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30% of all caregivers are &gt;65 years of age</a:t>
                      </a:r>
                    </a:p>
                    <a:p>
                      <a:pPr marL="285750" indent="-285750" algn="l">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Spouses report becoming more frail during the time they become a caregiver and their spouse’s death</a:t>
                      </a:r>
                    </a:p>
                    <a:p>
                      <a:pPr marL="285750" indent="-285750" algn="l">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 ½ times more likely to have depression (compared to caregivers who are not spouses)</a:t>
                      </a:r>
                    </a:p>
                  </a:txBody>
                  <a:tcPr marL="228600" marR="228600" marT="228600" marB="228600">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bl>
          </a:graphicData>
        </a:graphic>
      </p:graphicFrame>
      <p:graphicFrame>
        <p:nvGraphicFramePr>
          <p:cNvPr id="10" name="Table Placeholder 3">
            <a:extLst>
              <a:ext uri="{FF2B5EF4-FFF2-40B4-BE49-F238E27FC236}">
                <a16:creationId xmlns:a16="http://schemas.microsoft.com/office/drawing/2014/main" id="{2E228EB8-E5DD-2C7A-1CF1-E671D1F411DF}"/>
              </a:ext>
            </a:extLst>
          </p:cNvPr>
          <p:cNvGraphicFramePr>
            <a:graphicFrameLocks/>
          </p:cNvGraphicFramePr>
          <p:nvPr>
            <p:extLst>
              <p:ext uri="{D42A27DB-BD31-4B8C-83A1-F6EECF244321}">
                <p14:modId xmlns:p14="http://schemas.microsoft.com/office/powerpoint/2010/main" val="3967101475"/>
              </p:ext>
            </p:extLst>
          </p:nvPr>
        </p:nvGraphicFramePr>
        <p:xfrm>
          <a:off x="6554027" y="1138518"/>
          <a:ext cx="4633038" cy="4693920"/>
        </p:xfrm>
        <a:graphic>
          <a:graphicData uri="http://schemas.openxmlformats.org/drawingml/2006/table">
            <a:tbl>
              <a:tblPr firstRow="1" bandRow="1">
                <a:tableStyleId>{5C22544A-7EE6-4342-B048-85BDC9FD1C3A}</a:tableStyleId>
              </a:tblPr>
              <a:tblGrid>
                <a:gridCol w="4633038">
                  <a:extLst>
                    <a:ext uri="{9D8B030D-6E8A-4147-A177-3AD203B41FA5}">
                      <a16:colId xmlns:a16="http://schemas.microsoft.com/office/drawing/2014/main" val="20000"/>
                    </a:ext>
                  </a:extLst>
                </a:gridCol>
              </a:tblGrid>
              <a:tr h="769236">
                <a:tc>
                  <a:txBody>
                    <a:bodyPr/>
                    <a:lstStyle/>
                    <a:p>
                      <a:pPr algn="ctr">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Ethnic  and Cultural Influences</a:t>
                      </a:r>
                    </a:p>
                  </a:txBody>
                  <a:tcPr marL="228600" marR="228600" marT="228600" marB="22860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233733">
                <a:tc>
                  <a:txBody>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Black and Hispanic American caregivers report poorer health, compared to non-caregivers similar racial background</a:t>
                      </a:r>
                    </a:p>
                    <a:p>
                      <a:pPr marL="0" indent="0">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 general, Hispanic, Black, and Asian American caregivers indicate greater/higher care demands, but use less outside help</a:t>
                      </a:r>
                    </a:p>
                  </a:txBody>
                  <a:tcPr marL="228600" marR="228600" marT="228600" marB="228600">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9B4FA424-3525-889C-C3A9-283A933884F8}"/>
              </a:ext>
            </a:extLst>
          </p:cNvPr>
          <p:cNvSpPr txBox="1"/>
          <p:nvPr/>
        </p:nvSpPr>
        <p:spPr>
          <a:xfrm>
            <a:off x="430838" y="6210874"/>
            <a:ext cx="9863750" cy="400110"/>
          </a:xfrm>
          <a:prstGeom prst="rect">
            <a:avLst/>
          </a:prstGeom>
          <a:noFill/>
        </p:spPr>
        <p:txBody>
          <a:bodyPr wrap="square">
            <a:spAutoFit/>
          </a:bodyPr>
          <a:lstStyle/>
          <a:p>
            <a:r>
              <a:rPr lang="en-US" sz="2000" dirty="0">
                <a:solidFill>
                  <a:schemeClr val="bg1"/>
                </a:solidFill>
              </a:rPr>
              <a:t>(Alzheimer’s Association. 2024 Alzheimer’s Disease Facts and Figures)</a:t>
            </a:r>
          </a:p>
        </p:txBody>
      </p:sp>
    </p:spTree>
    <p:extLst>
      <p:ext uri="{BB962C8B-B14F-4D97-AF65-F5344CB8AC3E}">
        <p14:creationId xmlns:p14="http://schemas.microsoft.com/office/powerpoint/2010/main" val="1054672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571F9-E1E5-D138-E576-BAFDC83DB8E1}"/>
              </a:ext>
            </a:extLst>
          </p:cNvPr>
          <p:cNvSpPr>
            <a:spLocks noGrp="1"/>
          </p:cNvSpPr>
          <p:nvPr>
            <p:ph type="sldNum" sz="quarter" idx="12"/>
          </p:nvPr>
        </p:nvSpPr>
        <p:spPr/>
        <p:txBody>
          <a:bodyPr/>
          <a:lstStyle/>
          <a:p>
            <a:fld id="{CA49D0EE-DE7F-324B-A84C-F36708423CDB}" type="slidenum">
              <a:rPr lang="en-US" smtClean="0"/>
              <a:pPr/>
              <a:t>4</a:t>
            </a:fld>
            <a:endParaRPr lang="en-US" dirty="0"/>
          </a:p>
        </p:txBody>
      </p:sp>
      <p:sp>
        <p:nvSpPr>
          <p:cNvPr id="3" name="Title 2">
            <a:extLst>
              <a:ext uri="{FF2B5EF4-FFF2-40B4-BE49-F238E27FC236}">
                <a16:creationId xmlns:a16="http://schemas.microsoft.com/office/drawing/2014/main" id="{24F3BE58-AA45-E6D2-C0EB-264DC6610EA6}"/>
              </a:ext>
            </a:extLst>
          </p:cNvPr>
          <p:cNvSpPr>
            <a:spLocks noGrp="1"/>
          </p:cNvSpPr>
          <p:nvPr>
            <p:ph type="title"/>
          </p:nvPr>
        </p:nvSpPr>
        <p:spPr/>
        <p:txBody>
          <a:bodyPr/>
          <a:lstStyle/>
          <a:p>
            <a:r>
              <a:rPr lang="en-US" dirty="0"/>
              <a:t>Spouse Caregivers</a:t>
            </a:r>
          </a:p>
        </p:txBody>
      </p:sp>
      <p:sp>
        <p:nvSpPr>
          <p:cNvPr id="4" name="Content Placeholder 3">
            <a:extLst>
              <a:ext uri="{FF2B5EF4-FFF2-40B4-BE49-F238E27FC236}">
                <a16:creationId xmlns:a16="http://schemas.microsoft.com/office/drawing/2014/main" id="{6B73EB8C-512B-AF93-4938-D97F6C3FAF2B}"/>
              </a:ext>
            </a:extLst>
          </p:cNvPr>
          <p:cNvSpPr>
            <a:spLocks noGrp="1"/>
          </p:cNvSpPr>
          <p:nvPr>
            <p:ph sz="quarter" idx="13"/>
          </p:nvPr>
        </p:nvSpPr>
        <p:spPr>
          <a:xfrm>
            <a:off x="1702633" y="1361281"/>
            <a:ext cx="9873186" cy="4135438"/>
          </a:xfrm>
        </p:spPr>
        <p:txBody>
          <a:bodyPr/>
          <a:lstStyle/>
          <a:p>
            <a:r>
              <a:rPr lang="en-US" sz="2800" dirty="0">
                <a:solidFill>
                  <a:schemeClr val="accent5"/>
                </a:solidFill>
                <a:latin typeface="Arial" panose="020B0604020202020204" pitchFamily="34" charset="0"/>
                <a:cs typeface="Arial" panose="020B0604020202020204" pitchFamily="34" charset="0"/>
              </a:rPr>
              <a:t>Increased reports of reduced quality of life, poor health and social relationships, and greater amount of grief </a:t>
            </a:r>
          </a:p>
          <a:p>
            <a:endParaRPr lang="en-US" sz="1000" dirty="0">
              <a:solidFill>
                <a:schemeClr val="accent5"/>
              </a:solidFill>
              <a:latin typeface="Arial" panose="020B0604020202020204" pitchFamily="34" charset="0"/>
              <a:cs typeface="Arial" panose="020B0604020202020204" pitchFamily="34" charset="0"/>
            </a:endParaRPr>
          </a:p>
          <a:p>
            <a:r>
              <a:rPr lang="en-US" sz="2800" dirty="0">
                <a:solidFill>
                  <a:schemeClr val="accent5"/>
                </a:solidFill>
                <a:latin typeface="Arial" panose="020B0604020202020204" pitchFamily="34" charset="0"/>
                <a:cs typeface="Arial" panose="020B0604020202020204" pitchFamily="34" charset="0"/>
              </a:rPr>
              <a:t>Provide more comprehensive care work</a:t>
            </a:r>
          </a:p>
          <a:p>
            <a:endParaRPr lang="en-US" sz="1000" dirty="0">
              <a:solidFill>
                <a:schemeClr val="accent5"/>
              </a:solidFill>
              <a:latin typeface="Arial" panose="020B0604020202020204" pitchFamily="34" charset="0"/>
              <a:cs typeface="Arial" panose="020B0604020202020204" pitchFamily="34" charset="0"/>
            </a:endParaRPr>
          </a:p>
          <a:p>
            <a:r>
              <a:rPr lang="en-US" sz="2800" dirty="0">
                <a:solidFill>
                  <a:schemeClr val="accent5"/>
                </a:solidFill>
                <a:latin typeface="Arial" panose="020B0604020202020204" pitchFamily="34" charset="0"/>
                <a:cs typeface="Arial" panose="020B0604020202020204" pitchFamily="34" charset="0"/>
              </a:rPr>
              <a:t>When providing end of life care, close to half provide care without the help of other family or friends</a:t>
            </a:r>
          </a:p>
          <a:p>
            <a:endParaRPr lang="en-US" dirty="0">
              <a:solidFill>
                <a:schemeClr val="accent5"/>
              </a:solidFill>
              <a:latin typeface="Arial" panose="020B0604020202020204" pitchFamily="34" charset="0"/>
              <a:cs typeface="Arial" panose="020B0604020202020204" pitchFamily="34" charset="0"/>
            </a:endParaRPr>
          </a:p>
          <a:p>
            <a:endParaRPr lang="en-US" sz="1000" dirty="0">
              <a:solidFill>
                <a:schemeClr val="accent5"/>
              </a:solidFill>
              <a:latin typeface="Arial" panose="020B0604020202020204" pitchFamily="34" charset="0"/>
              <a:cs typeface="Arial" panose="020B0604020202020204" pitchFamily="34" charset="0"/>
            </a:endParaRPr>
          </a:p>
          <a:p>
            <a:endParaRPr lang="en-US" dirty="0"/>
          </a:p>
        </p:txBody>
      </p:sp>
      <p:pic>
        <p:nvPicPr>
          <p:cNvPr id="6" name="Graphic 5">
            <a:extLst>
              <a:ext uri="{FF2B5EF4-FFF2-40B4-BE49-F238E27FC236}">
                <a16:creationId xmlns:a16="http://schemas.microsoft.com/office/drawing/2014/main" id="{B2F4C237-A1F3-2B69-EE1C-B34A0762C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3553" y="3340814"/>
            <a:ext cx="2645848" cy="2645848"/>
          </a:xfrm>
          <a:prstGeom prst="rect">
            <a:avLst/>
          </a:prstGeom>
        </p:spPr>
      </p:pic>
      <p:sp>
        <p:nvSpPr>
          <p:cNvPr id="7" name="Freeform 106">
            <a:extLst>
              <a:ext uri="{FF2B5EF4-FFF2-40B4-BE49-F238E27FC236}">
                <a16:creationId xmlns:a16="http://schemas.microsoft.com/office/drawing/2014/main" id="{CB96858E-62D2-D2C7-0205-4DA0872964C9}"/>
              </a:ext>
            </a:extLst>
          </p:cNvPr>
          <p:cNvSpPr>
            <a:spLocks noEditPoints="1"/>
          </p:cNvSpPr>
          <p:nvPr/>
        </p:nvSpPr>
        <p:spPr bwMode="auto">
          <a:xfrm>
            <a:off x="986722" y="1446033"/>
            <a:ext cx="552773" cy="554169"/>
          </a:xfrm>
          <a:custGeom>
            <a:avLst/>
            <a:gdLst>
              <a:gd name="T0" fmla="*/ 1029 w 2057"/>
              <a:gd name="T1" fmla="*/ 0 h 2057"/>
              <a:gd name="T2" fmla="*/ 0 w 2057"/>
              <a:gd name="T3" fmla="*/ 1029 h 2057"/>
              <a:gd name="T4" fmla="*/ 1029 w 2057"/>
              <a:gd name="T5" fmla="*/ 2057 h 2057"/>
              <a:gd name="T6" fmla="*/ 2057 w 2057"/>
              <a:gd name="T7" fmla="*/ 1029 h 2057"/>
              <a:gd name="T8" fmla="*/ 1029 w 2057"/>
              <a:gd name="T9" fmla="*/ 0 h 2057"/>
              <a:gd name="T10" fmla="*/ 823 w 2057"/>
              <a:gd name="T11" fmla="*/ 1543 h 2057"/>
              <a:gd name="T12" fmla="*/ 309 w 2057"/>
              <a:gd name="T13" fmla="*/ 1029 h 2057"/>
              <a:gd name="T14" fmla="*/ 454 w 2057"/>
              <a:gd name="T15" fmla="*/ 883 h 2057"/>
              <a:gd name="T16" fmla="*/ 823 w 2057"/>
              <a:gd name="T17" fmla="*/ 1252 h 2057"/>
              <a:gd name="T18" fmla="*/ 1603 w 2057"/>
              <a:gd name="T19" fmla="*/ 472 h 2057"/>
              <a:gd name="T20" fmla="*/ 1749 w 2057"/>
              <a:gd name="T21" fmla="*/ 617 h 2057"/>
              <a:gd name="T22" fmla="*/ 823 w 2057"/>
              <a:gd name="T23" fmla="*/ 1543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7" h="2057">
                <a:moveTo>
                  <a:pt x="1029" y="0"/>
                </a:moveTo>
                <a:cubicBezTo>
                  <a:pt x="461" y="0"/>
                  <a:pt x="0" y="460"/>
                  <a:pt x="0" y="1029"/>
                </a:cubicBezTo>
                <a:cubicBezTo>
                  <a:pt x="0" y="1596"/>
                  <a:pt x="461" y="2057"/>
                  <a:pt x="1029" y="2057"/>
                </a:cubicBezTo>
                <a:cubicBezTo>
                  <a:pt x="1597" y="2057"/>
                  <a:pt x="2057" y="1596"/>
                  <a:pt x="2057" y="1029"/>
                </a:cubicBezTo>
                <a:cubicBezTo>
                  <a:pt x="2057" y="460"/>
                  <a:pt x="1597" y="0"/>
                  <a:pt x="1029" y="0"/>
                </a:cubicBezTo>
                <a:close/>
                <a:moveTo>
                  <a:pt x="823" y="1543"/>
                </a:moveTo>
                <a:lnTo>
                  <a:pt x="309" y="1029"/>
                </a:lnTo>
                <a:lnTo>
                  <a:pt x="454" y="883"/>
                </a:lnTo>
                <a:lnTo>
                  <a:pt x="823" y="1252"/>
                </a:lnTo>
                <a:lnTo>
                  <a:pt x="1603" y="472"/>
                </a:lnTo>
                <a:lnTo>
                  <a:pt x="1749" y="617"/>
                </a:lnTo>
                <a:lnTo>
                  <a:pt x="823" y="154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Freeform 106">
            <a:extLst>
              <a:ext uri="{FF2B5EF4-FFF2-40B4-BE49-F238E27FC236}">
                <a16:creationId xmlns:a16="http://schemas.microsoft.com/office/drawing/2014/main" id="{7DA1BCAD-C6DB-3BFF-0C4F-0C6AE2F8E5F8}"/>
              </a:ext>
            </a:extLst>
          </p:cNvPr>
          <p:cNvSpPr>
            <a:spLocks noEditPoints="1"/>
          </p:cNvSpPr>
          <p:nvPr/>
        </p:nvSpPr>
        <p:spPr bwMode="auto">
          <a:xfrm>
            <a:off x="986722" y="2655762"/>
            <a:ext cx="552773" cy="554169"/>
          </a:xfrm>
          <a:custGeom>
            <a:avLst/>
            <a:gdLst>
              <a:gd name="T0" fmla="*/ 1029 w 2057"/>
              <a:gd name="T1" fmla="*/ 0 h 2057"/>
              <a:gd name="T2" fmla="*/ 0 w 2057"/>
              <a:gd name="T3" fmla="*/ 1029 h 2057"/>
              <a:gd name="T4" fmla="*/ 1029 w 2057"/>
              <a:gd name="T5" fmla="*/ 2057 h 2057"/>
              <a:gd name="T6" fmla="*/ 2057 w 2057"/>
              <a:gd name="T7" fmla="*/ 1029 h 2057"/>
              <a:gd name="T8" fmla="*/ 1029 w 2057"/>
              <a:gd name="T9" fmla="*/ 0 h 2057"/>
              <a:gd name="T10" fmla="*/ 823 w 2057"/>
              <a:gd name="T11" fmla="*/ 1543 h 2057"/>
              <a:gd name="T12" fmla="*/ 309 w 2057"/>
              <a:gd name="T13" fmla="*/ 1029 h 2057"/>
              <a:gd name="T14" fmla="*/ 454 w 2057"/>
              <a:gd name="T15" fmla="*/ 883 h 2057"/>
              <a:gd name="T16" fmla="*/ 823 w 2057"/>
              <a:gd name="T17" fmla="*/ 1252 h 2057"/>
              <a:gd name="T18" fmla="*/ 1603 w 2057"/>
              <a:gd name="T19" fmla="*/ 472 h 2057"/>
              <a:gd name="T20" fmla="*/ 1749 w 2057"/>
              <a:gd name="T21" fmla="*/ 617 h 2057"/>
              <a:gd name="T22" fmla="*/ 823 w 2057"/>
              <a:gd name="T23" fmla="*/ 1543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7" h="2057">
                <a:moveTo>
                  <a:pt x="1029" y="0"/>
                </a:moveTo>
                <a:cubicBezTo>
                  <a:pt x="461" y="0"/>
                  <a:pt x="0" y="460"/>
                  <a:pt x="0" y="1029"/>
                </a:cubicBezTo>
                <a:cubicBezTo>
                  <a:pt x="0" y="1596"/>
                  <a:pt x="461" y="2057"/>
                  <a:pt x="1029" y="2057"/>
                </a:cubicBezTo>
                <a:cubicBezTo>
                  <a:pt x="1597" y="2057"/>
                  <a:pt x="2057" y="1596"/>
                  <a:pt x="2057" y="1029"/>
                </a:cubicBezTo>
                <a:cubicBezTo>
                  <a:pt x="2057" y="460"/>
                  <a:pt x="1597" y="0"/>
                  <a:pt x="1029" y="0"/>
                </a:cubicBezTo>
                <a:close/>
                <a:moveTo>
                  <a:pt x="823" y="1543"/>
                </a:moveTo>
                <a:lnTo>
                  <a:pt x="309" y="1029"/>
                </a:lnTo>
                <a:lnTo>
                  <a:pt x="454" y="883"/>
                </a:lnTo>
                <a:lnTo>
                  <a:pt x="823" y="1252"/>
                </a:lnTo>
                <a:lnTo>
                  <a:pt x="1603" y="472"/>
                </a:lnTo>
                <a:lnTo>
                  <a:pt x="1749" y="617"/>
                </a:lnTo>
                <a:lnTo>
                  <a:pt x="823" y="154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p:txBody>
      </p:sp>
      <p:sp>
        <p:nvSpPr>
          <p:cNvPr id="9" name="Freeform 106">
            <a:extLst>
              <a:ext uri="{FF2B5EF4-FFF2-40B4-BE49-F238E27FC236}">
                <a16:creationId xmlns:a16="http://schemas.microsoft.com/office/drawing/2014/main" id="{726F7743-87DE-C613-4F30-BC1577CEC8D9}"/>
              </a:ext>
            </a:extLst>
          </p:cNvPr>
          <p:cNvSpPr>
            <a:spLocks noEditPoints="1"/>
          </p:cNvSpPr>
          <p:nvPr/>
        </p:nvSpPr>
        <p:spPr bwMode="auto">
          <a:xfrm>
            <a:off x="986722" y="3756780"/>
            <a:ext cx="552773" cy="554169"/>
          </a:xfrm>
          <a:custGeom>
            <a:avLst/>
            <a:gdLst>
              <a:gd name="T0" fmla="*/ 1029 w 2057"/>
              <a:gd name="T1" fmla="*/ 0 h 2057"/>
              <a:gd name="T2" fmla="*/ 0 w 2057"/>
              <a:gd name="T3" fmla="*/ 1029 h 2057"/>
              <a:gd name="T4" fmla="*/ 1029 w 2057"/>
              <a:gd name="T5" fmla="*/ 2057 h 2057"/>
              <a:gd name="T6" fmla="*/ 2057 w 2057"/>
              <a:gd name="T7" fmla="*/ 1029 h 2057"/>
              <a:gd name="T8" fmla="*/ 1029 w 2057"/>
              <a:gd name="T9" fmla="*/ 0 h 2057"/>
              <a:gd name="T10" fmla="*/ 823 w 2057"/>
              <a:gd name="T11" fmla="*/ 1543 h 2057"/>
              <a:gd name="T12" fmla="*/ 309 w 2057"/>
              <a:gd name="T13" fmla="*/ 1029 h 2057"/>
              <a:gd name="T14" fmla="*/ 454 w 2057"/>
              <a:gd name="T15" fmla="*/ 883 h 2057"/>
              <a:gd name="T16" fmla="*/ 823 w 2057"/>
              <a:gd name="T17" fmla="*/ 1252 h 2057"/>
              <a:gd name="T18" fmla="*/ 1603 w 2057"/>
              <a:gd name="T19" fmla="*/ 472 h 2057"/>
              <a:gd name="T20" fmla="*/ 1749 w 2057"/>
              <a:gd name="T21" fmla="*/ 617 h 2057"/>
              <a:gd name="T22" fmla="*/ 823 w 2057"/>
              <a:gd name="T23" fmla="*/ 1543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7" h="2057">
                <a:moveTo>
                  <a:pt x="1029" y="0"/>
                </a:moveTo>
                <a:cubicBezTo>
                  <a:pt x="461" y="0"/>
                  <a:pt x="0" y="460"/>
                  <a:pt x="0" y="1029"/>
                </a:cubicBezTo>
                <a:cubicBezTo>
                  <a:pt x="0" y="1596"/>
                  <a:pt x="461" y="2057"/>
                  <a:pt x="1029" y="2057"/>
                </a:cubicBezTo>
                <a:cubicBezTo>
                  <a:pt x="1597" y="2057"/>
                  <a:pt x="2057" y="1596"/>
                  <a:pt x="2057" y="1029"/>
                </a:cubicBezTo>
                <a:cubicBezTo>
                  <a:pt x="2057" y="460"/>
                  <a:pt x="1597" y="0"/>
                  <a:pt x="1029" y="0"/>
                </a:cubicBezTo>
                <a:close/>
                <a:moveTo>
                  <a:pt x="823" y="1543"/>
                </a:moveTo>
                <a:lnTo>
                  <a:pt x="309" y="1029"/>
                </a:lnTo>
                <a:lnTo>
                  <a:pt x="454" y="883"/>
                </a:lnTo>
                <a:lnTo>
                  <a:pt x="823" y="1252"/>
                </a:lnTo>
                <a:lnTo>
                  <a:pt x="1603" y="472"/>
                </a:lnTo>
                <a:lnTo>
                  <a:pt x="1749" y="617"/>
                </a:lnTo>
                <a:lnTo>
                  <a:pt x="823" y="154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p:txBody>
      </p:sp>
    </p:spTree>
    <p:extLst>
      <p:ext uri="{BB962C8B-B14F-4D97-AF65-F5344CB8AC3E}">
        <p14:creationId xmlns:p14="http://schemas.microsoft.com/office/powerpoint/2010/main" val="98112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8CFD36-A240-D6E3-E569-B1588CF86A43}"/>
              </a:ext>
            </a:extLst>
          </p:cNvPr>
          <p:cNvSpPr>
            <a:spLocks noGrp="1"/>
          </p:cNvSpPr>
          <p:nvPr>
            <p:ph type="title"/>
          </p:nvPr>
        </p:nvSpPr>
        <p:spPr>
          <a:xfrm>
            <a:off x="612648" y="423490"/>
            <a:ext cx="10908792" cy="1170432"/>
          </a:xfrm>
        </p:spPr>
        <p:txBody>
          <a:bodyPr anchor="t">
            <a:normAutofit/>
          </a:bodyPr>
          <a:lstStyle/>
          <a:p>
            <a:r>
              <a:rPr lang="en-US" dirty="0"/>
              <a:t>Anecdotal Evidence</a:t>
            </a:r>
          </a:p>
        </p:txBody>
      </p:sp>
      <p:sp>
        <p:nvSpPr>
          <p:cNvPr id="2" name="Slide Number Placeholder 1">
            <a:extLst>
              <a:ext uri="{FF2B5EF4-FFF2-40B4-BE49-F238E27FC236}">
                <a16:creationId xmlns:a16="http://schemas.microsoft.com/office/drawing/2014/main" id="{C6B2316C-7913-E804-660A-D2554DC3CABC}"/>
              </a:ext>
            </a:extLst>
          </p:cNvPr>
          <p:cNvSpPr>
            <a:spLocks noGrp="1"/>
          </p:cNvSpPr>
          <p:nvPr>
            <p:ph type="sldNum" sz="quarter" idx="10"/>
          </p:nvPr>
        </p:nvSpPr>
        <p:spPr>
          <a:xfrm>
            <a:off x="8778240" y="6338574"/>
            <a:ext cx="2743200" cy="365125"/>
          </a:xfrm>
        </p:spPr>
        <p:txBody>
          <a:bodyPr anchor="ctr">
            <a:normAutofit/>
          </a:bodyPr>
          <a:lstStyle/>
          <a:p>
            <a:pPr>
              <a:spcAft>
                <a:spcPts val="600"/>
              </a:spcAft>
            </a:pPr>
            <a:fld id="{CA49D0EE-DE7F-324B-A84C-F36708423CDB}" type="slidenum">
              <a:rPr lang="en-US" smtClean="0"/>
              <a:pPr>
                <a:spcAft>
                  <a:spcPts val="600"/>
                </a:spcAft>
              </a:pPr>
              <a:t>5</a:t>
            </a:fld>
            <a:endParaRPr lang="en-US"/>
          </a:p>
        </p:txBody>
      </p:sp>
      <p:pic>
        <p:nvPicPr>
          <p:cNvPr id="12" name="Content Placeholder 11" descr="Happy family standing in front of a house">
            <a:extLst>
              <a:ext uri="{FF2B5EF4-FFF2-40B4-BE49-F238E27FC236}">
                <a16:creationId xmlns:a16="http://schemas.microsoft.com/office/drawing/2014/main" id="{3AA5EF9A-888C-EE79-4955-DDC046BE190A}"/>
              </a:ext>
            </a:extLst>
          </p:cNvPr>
          <p:cNvPicPr>
            <a:picLocks noGrp="1" noChangeAspect="1"/>
          </p:cNvPicPr>
          <p:nvPr>
            <p:ph sz="quarter" idx="12"/>
          </p:nvPr>
        </p:nvPicPr>
        <p:blipFill>
          <a:blip r:embed="rId2"/>
          <a:stretch>
            <a:fillRect/>
          </a:stretch>
        </p:blipFill>
        <p:spPr>
          <a:xfrm>
            <a:off x="527050" y="1901825"/>
            <a:ext cx="5381625" cy="3587750"/>
          </a:xfrm>
        </p:spPr>
      </p:pic>
      <p:sp>
        <p:nvSpPr>
          <p:cNvPr id="5" name="Footer Placeholder 4">
            <a:extLst>
              <a:ext uri="{FF2B5EF4-FFF2-40B4-BE49-F238E27FC236}">
                <a16:creationId xmlns:a16="http://schemas.microsoft.com/office/drawing/2014/main" id="{E5E29AD4-08D1-99C1-29C8-BA549F5C1FD7}"/>
              </a:ext>
            </a:extLst>
          </p:cNvPr>
          <p:cNvSpPr>
            <a:spLocks noGrp="1"/>
          </p:cNvSpPr>
          <p:nvPr>
            <p:ph type="ftr" sz="quarter" idx="14"/>
          </p:nvPr>
        </p:nvSpPr>
        <p:spPr>
          <a:xfrm>
            <a:off x="612648" y="6375735"/>
            <a:ext cx="6150102" cy="338328"/>
          </a:xfrm>
        </p:spPr>
        <p:txBody>
          <a:bodyPr anchor="ctr">
            <a:normAutofit/>
          </a:bodyPr>
          <a:lstStyle/>
          <a:p>
            <a:pPr>
              <a:spcAft>
                <a:spcPts val="600"/>
              </a:spcAft>
            </a:pPr>
            <a:r>
              <a:rPr lang="en-US"/>
              <a:t>ADC Program  |  adcprogram.org</a:t>
            </a:r>
          </a:p>
        </p:txBody>
      </p:sp>
      <p:graphicFrame>
        <p:nvGraphicFramePr>
          <p:cNvPr id="11" name="Content Placeholder 8">
            <a:extLst>
              <a:ext uri="{FF2B5EF4-FFF2-40B4-BE49-F238E27FC236}">
                <a16:creationId xmlns:a16="http://schemas.microsoft.com/office/drawing/2014/main" id="{5A24B7F6-36AF-C359-80B7-9483A7BE9C54}"/>
              </a:ext>
            </a:extLst>
          </p:cNvPr>
          <p:cNvGraphicFramePr>
            <a:graphicFrameLocks noGrp="1"/>
          </p:cNvGraphicFramePr>
          <p:nvPr>
            <p:ph sz="quarter" idx="13"/>
            <p:extLst>
              <p:ext uri="{D42A27DB-BD31-4B8C-83A1-F6EECF244321}">
                <p14:modId xmlns:p14="http://schemas.microsoft.com/office/powerpoint/2010/main" val="3993922770"/>
              </p:ext>
            </p:extLst>
          </p:nvPr>
        </p:nvGraphicFramePr>
        <p:xfrm>
          <a:off x="6214533" y="1701800"/>
          <a:ext cx="5370916"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765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6B54EC6-FB6F-27F3-CC83-B3CDF0AAA78C}"/>
              </a:ext>
            </a:extLst>
          </p:cNvPr>
          <p:cNvSpPr>
            <a:spLocks noGrp="1"/>
          </p:cNvSpPr>
          <p:nvPr>
            <p:ph type="subTitle" idx="1"/>
          </p:nvPr>
        </p:nvSpPr>
        <p:spPr/>
        <p:txBody>
          <a:bodyPr/>
          <a:lstStyle/>
          <a:p>
            <a:r>
              <a:rPr lang="en-US" dirty="0"/>
              <a:t>Presenter name</a:t>
            </a:r>
          </a:p>
          <a:p>
            <a:r>
              <a:rPr lang="en-US" dirty="0"/>
              <a:t>Organization name</a:t>
            </a:r>
          </a:p>
          <a:p>
            <a:endParaRPr lang="en-US" dirty="0"/>
          </a:p>
        </p:txBody>
      </p:sp>
      <p:sp>
        <p:nvSpPr>
          <p:cNvPr id="7" name="Text Placeholder 6">
            <a:extLst>
              <a:ext uri="{FF2B5EF4-FFF2-40B4-BE49-F238E27FC236}">
                <a16:creationId xmlns:a16="http://schemas.microsoft.com/office/drawing/2014/main" id="{EC3809C2-5B81-B2C6-1F5C-1CBA894CCBEF}"/>
              </a:ext>
            </a:extLst>
          </p:cNvPr>
          <p:cNvSpPr>
            <a:spLocks noGrp="1"/>
          </p:cNvSpPr>
          <p:nvPr>
            <p:ph type="body" sz="quarter" idx="13"/>
          </p:nvPr>
        </p:nvSpPr>
        <p:spPr/>
        <p:txBody>
          <a:bodyPr/>
          <a:lstStyle/>
          <a:p>
            <a:r>
              <a:rPr lang="en-US" dirty="0"/>
              <a:t>Presenter name</a:t>
            </a:r>
          </a:p>
          <a:p>
            <a:r>
              <a:rPr lang="en-US" dirty="0"/>
              <a:t>Organization name</a:t>
            </a:r>
          </a:p>
          <a:p>
            <a:endParaRPr lang="en-US" dirty="0"/>
          </a:p>
        </p:txBody>
      </p:sp>
      <p:sp>
        <p:nvSpPr>
          <p:cNvPr id="8" name="Content Placeholder 7">
            <a:extLst>
              <a:ext uri="{FF2B5EF4-FFF2-40B4-BE49-F238E27FC236}">
                <a16:creationId xmlns:a16="http://schemas.microsoft.com/office/drawing/2014/main" id="{0C5F5132-00CA-FBEB-C31E-2A4561B6CE91}"/>
              </a:ext>
            </a:extLst>
          </p:cNvPr>
          <p:cNvSpPr>
            <a:spLocks noGrp="1"/>
          </p:cNvSpPr>
          <p:nvPr>
            <p:ph sz="quarter" idx="14"/>
          </p:nvPr>
        </p:nvSpPr>
        <p:spPr/>
        <p:txBody>
          <a:bodyPr/>
          <a:lstStyle/>
          <a:p>
            <a:r>
              <a:rPr lang="en-US" dirty="0"/>
              <a:t>Thank you!</a:t>
            </a:r>
          </a:p>
        </p:txBody>
      </p:sp>
      <p:sp>
        <p:nvSpPr>
          <p:cNvPr id="5" name="TextBox 4">
            <a:extLst>
              <a:ext uri="{FF2B5EF4-FFF2-40B4-BE49-F238E27FC236}">
                <a16:creationId xmlns:a16="http://schemas.microsoft.com/office/drawing/2014/main" id="{0457DC96-8C92-BC8A-9DA3-94E3C676A2B3}"/>
              </a:ext>
            </a:extLst>
          </p:cNvPr>
          <p:cNvSpPr txBox="1"/>
          <p:nvPr/>
        </p:nvSpPr>
        <p:spPr>
          <a:xfrm>
            <a:off x="9860982" y="6210814"/>
            <a:ext cx="1652507" cy="397032"/>
          </a:xfrm>
          <a:prstGeom prst="rect">
            <a:avLst/>
          </a:prstGeom>
          <a:noFill/>
          <a:ln>
            <a:solidFill>
              <a:schemeClr val="accent6">
                <a:lumMod val="90000"/>
              </a:schemeClr>
            </a:solidFill>
            <a:prstDash val="dash"/>
          </a:ln>
        </p:spPr>
        <p:txBody>
          <a:bodyPr wrap="square" rtlCol="0">
            <a:spAutoFit/>
          </a:bodyPr>
          <a:lstStyle/>
          <a:p>
            <a:pPr>
              <a:lnSpc>
                <a:spcPct val="90000"/>
              </a:lnSpc>
            </a:pPr>
            <a:r>
              <a:rPr lang="en-US" sz="1100" dirty="0">
                <a:solidFill>
                  <a:schemeClr val="accent6">
                    <a:lumMod val="75000"/>
                  </a:schemeClr>
                </a:solidFill>
              </a:rPr>
              <a:t>For position only: Health System Partner logo</a:t>
            </a:r>
          </a:p>
        </p:txBody>
      </p:sp>
    </p:spTree>
    <p:extLst>
      <p:ext uri="{BB962C8B-B14F-4D97-AF65-F5344CB8AC3E}">
        <p14:creationId xmlns:p14="http://schemas.microsoft.com/office/powerpoint/2010/main" val="1421372027"/>
      </p:ext>
    </p:extLst>
  </p:cSld>
  <p:clrMapOvr>
    <a:masterClrMapping/>
  </p:clrMapOvr>
</p:sld>
</file>

<file path=ppt/theme/theme1.xml><?xml version="1.0" encoding="utf-8"?>
<a:theme xmlns:a="http://schemas.openxmlformats.org/drawingml/2006/main" name="Master">
  <a:themeElements>
    <a:clrScheme name="ADC Program Colors 82622">
      <a:dk1>
        <a:srgbClr val="813B96"/>
      </a:dk1>
      <a:lt1>
        <a:srgbClr val="FFFFFF"/>
      </a:lt1>
      <a:dk2>
        <a:srgbClr val="A77FB9"/>
      </a:dk2>
      <a:lt2>
        <a:srgbClr val="F2F2F2"/>
      </a:lt2>
      <a:accent1>
        <a:srgbClr val="2C3670"/>
      </a:accent1>
      <a:accent2>
        <a:srgbClr val="5998CA"/>
      </a:accent2>
      <a:accent3>
        <a:srgbClr val="61A34F"/>
      </a:accent3>
      <a:accent4>
        <a:srgbClr val="484B4D"/>
      </a:accent4>
      <a:accent5>
        <a:srgbClr val="000000"/>
      </a:accent5>
      <a:accent6>
        <a:srgbClr val="E3E1DC"/>
      </a:accent6>
      <a:hlink>
        <a:srgbClr val="484B46"/>
      </a:hlink>
      <a:folHlink>
        <a:srgbClr val="484B4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2">
            <a:alpha val="79999"/>
          </a:schemeClr>
        </a:solidFill>
        <a:ln>
          <a:noFill/>
        </a:ln>
      </a:spPr>
      <a:bodyPr wrap="none" anchor="ctr"/>
      <a:lstStyle>
        <a:defPPr algn="l">
          <a:defRPr/>
        </a:defPPr>
      </a:lstStyle>
    </a:spDef>
  </a:objectDefaults>
  <a:extraClrSchemeLst/>
  <a:extLst>
    <a:ext uri="{05A4C25C-085E-4340-85A3-A5531E510DB2}">
      <thm15:themeFamily xmlns:thm15="http://schemas.microsoft.com/office/thememl/2012/main" name="ADC Program Template" id="{57E0898F-BF63-8A4B-8D93-C4F2FFEC4D30}" vid="{FDEEED9C-9F74-AC4E-9991-A7B0565CCF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68283e8-f70a-4d4c-858c-cf0c340e5e63">
      <UserInfo>
        <DisplayName>Parris, John</DisplayName>
        <AccountId>11</AccountId>
        <AccountType/>
      </UserInfo>
      <UserInfo>
        <DisplayName>Christina, Rachel</DisplayName>
        <AccountId>10</AccountId>
        <AccountType/>
      </UserInfo>
      <UserInfo>
        <DisplayName>Driscoll, Rebecca</DisplayName>
        <AccountId>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F5544BFE8BE341B11ACB0B3AF1B095" ma:contentTypeVersion="10" ma:contentTypeDescription="Create a new document." ma:contentTypeScope="" ma:versionID="562a63dce8b4b5ef457b768ac48f8e91">
  <xsd:schema xmlns:xsd="http://www.w3.org/2001/XMLSchema" xmlns:xs="http://www.w3.org/2001/XMLSchema" xmlns:p="http://schemas.microsoft.com/office/2006/metadata/properties" xmlns:ns2="b5823ca9-68ae-47bc-854f-040a66b18947" xmlns:ns3="868283e8-f70a-4d4c-858c-cf0c340e5e63" targetNamespace="http://schemas.microsoft.com/office/2006/metadata/properties" ma:root="true" ma:fieldsID="8efa4ac412072541765dfb7657fd2061" ns2:_="" ns3:_="">
    <xsd:import namespace="b5823ca9-68ae-47bc-854f-040a66b18947"/>
    <xsd:import namespace="868283e8-f70a-4d4c-858c-cf0c340e5e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823ca9-68ae-47bc-854f-040a66b189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8283e8-f70a-4d4c-858c-cf0c340e5e6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69EE63-E543-472C-80B2-CEBDAB4D86DA}">
  <ds:schemaRefs>
    <ds:schemaRef ds:uri="http://purl.org/dc/elements/1.1/"/>
    <ds:schemaRef ds:uri="http://schemas.microsoft.com/office/2006/metadata/properties"/>
    <ds:schemaRef ds:uri="b5823ca9-68ae-47bc-854f-040a66b18947"/>
    <ds:schemaRef ds:uri="http://www.w3.org/XML/1998/namespace"/>
    <ds:schemaRef ds:uri="http://schemas.openxmlformats.org/package/2006/metadata/core-properties"/>
    <ds:schemaRef ds:uri="868283e8-f70a-4d4c-858c-cf0c340e5e63"/>
    <ds:schemaRef ds:uri="http://schemas.microsoft.com/office/2006/documentManagement/typ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D4B7D713-3334-43C9-8D75-0F86191BB5D7}">
  <ds:schemaRefs>
    <ds:schemaRef ds:uri="868283e8-f70a-4d4c-858c-cf0c340e5e63"/>
    <ds:schemaRef ds:uri="b5823ca9-68ae-47bc-854f-040a66b189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9DC17D-AF40-4358-83FE-323DD3A222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2676</TotalTime>
  <Words>453</Words>
  <Application>Microsoft Office PowerPoint</Application>
  <PresentationFormat>Widescreen</PresentationFormat>
  <Paragraphs>52</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BlinkMacSystemFont</vt:lpstr>
      <vt:lpstr>Calibri</vt:lpstr>
      <vt:lpstr>Calibri Light</vt:lpstr>
      <vt:lpstr>Master</vt:lpstr>
      <vt:lpstr>PowerPoint Presentation</vt:lpstr>
      <vt:lpstr>What is a caregiver?</vt:lpstr>
      <vt:lpstr>Spousal Caregivers (10%)</vt:lpstr>
      <vt:lpstr>Spouse Caregivers</vt:lpstr>
      <vt:lpstr>Anecdotal Evidence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EDC MS PowerPoint Template</dc:title>
  <dc:creator>Microsoft Office User</dc:creator>
  <cp:keywords/>
  <cp:lastModifiedBy>Michelle Panlilio</cp:lastModifiedBy>
  <cp:revision>343</cp:revision>
  <dcterms:created xsi:type="dcterms:W3CDTF">2017-01-11T16:01:19Z</dcterms:created>
  <dcterms:modified xsi:type="dcterms:W3CDTF">2025-02-07T19:44:05Z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0x0101009BF5544BFE8BE341B11ACB0B3AF1B095</vt:lpwstr>
  </property>
  <property fmtid="{D5CDD505-2E9C-101B-9397-08002B2CF9AE}" pid="3" name="EDC Categories">
    <vt:lpwstr/>
  </property>
  <property fmtid="{D5CDD505-2E9C-101B-9397-08002B2CF9AE}" pid="4" name="TaxKeyword">
    <vt:lpwstr/>
  </property>
  <property fmtid="{D5CDD505-2E9C-101B-9397-08002B2CF9AE}" pid="5" name="EDC Task">
    <vt:lpwstr>30;#Design and Editing|18e5b292-7c1f-4ad0-a1a8-1d15d56a2b47;#396;#Powerpoint Templates|a40920f3-fb1b-4c03-82c4-a56d10379fee;#50;#Brand|f9168f07-99f1-491a-bf82-6dd2ed9770fb;#24;#Communications|f0daa1eb-60d6-4b0d-a190-6379b1a4458d</vt:lpwstr>
  </property>
  <property fmtid="{D5CDD505-2E9C-101B-9397-08002B2CF9AE}" pid="6" name="EDC VU Courses">
    <vt:lpwstr/>
  </property>
  <property fmtid="{D5CDD505-2E9C-101B-9397-08002B2CF9AE}" pid="7" name="EDC Display Order">
    <vt:lpwstr/>
  </property>
  <property fmtid="{D5CDD505-2E9C-101B-9397-08002B2CF9AE}" pid="8" name="EDC Department">
    <vt:lpwstr>29;#IT|865a0f5f-ff48-44c2-8dfb-bf11de58b3ff;#419;#Communications|032077a2-f644-4d8b-bb3a-aa71ac3f8f6b</vt:lpwstr>
  </property>
  <property fmtid="{D5CDD505-2E9C-101B-9397-08002B2CF9AE}" pid="9" name="EDC Reach/Audience">
    <vt:lpwstr>4;#All EDC|6ea81371-5124-46ba-b161-834a2d9990a1</vt:lpwstr>
  </property>
  <property fmtid="{D5CDD505-2E9C-101B-9397-08002B2CF9AE}" pid="10" name="EDC Tags">
    <vt:lpwstr/>
  </property>
  <property fmtid="{D5CDD505-2E9C-101B-9397-08002B2CF9AE}" pid="11" name="EDC Cross Tags">
    <vt:lpwstr/>
  </property>
  <property fmtid="{D5CDD505-2E9C-101B-9397-08002B2CF9AE}" pid="12" name="EDC Resource Type">
    <vt:lpwstr>209;#Template|229a1282-2ddd-4fc7-a22b-d1b4e81ec193</vt:lpwstr>
  </property>
</Properties>
</file>